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4" r:id="rId4"/>
    <p:sldId id="265" r:id="rId5"/>
    <p:sldId id="266" r:id="rId6"/>
    <p:sldId id="267" r:id="rId7"/>
    <p:sldId id="268" r:id="rId8"/>
    <p:sldId id="269" r:id="rId9"/>
    <p:sldId id="270" r:id="rId10"/>
    <p:sldId id="271" r:id="rId11"/>
    <p:sldId id="272" r:id="rId12"/>
    <p:sldId id="273" r:id="rId13"/>
    <p:sldId id="274" r:id="rId14"/>
    <p:sldId id="275" r:id="rId15"/>
    <p:sldId id="276" r:id="rId16"/>
    <p:sldId id="277" r:id="rId17"/>
    <p:sldId id="278" r:id="rId18"/>
    <p:sldId id="279" r:id="rId19"/>
    <p:sldId id="280" r:id="rId20"/>
    <p:sldId id="281" r:id="rId21"/>
    <p:sldId id="282" r:id="rId22"/>
    <p:sldId id="302" r:id="rId23"/>
    <p:sldId id="283" r:id="rId24"/>
    <p:sldId id="284" r:id="rId25"/>
    <p:sldId id="285" r:id="rId26"/>
    <p:sldId id="286" r:id="rId27"/>
    <p:sldId id="287" r:id="rId28"/>
    <p:sldId id="288" r:id="rId29"/>
    <p:sldId id="289" r:id="rId30"/>
    <p:sldId id="290" r:id="rId31"/>
    <p:sldId id="291" r:id="rId32"/>
    <p:sldId id="292" r:id="rId33"/>
    <p:sldId id="293" r:id="rId34"/>
    <p:sldId id="294" r:id="rId35"/>
    <p:sldId id="295" r:id="rId36"/>
    <p:sldId id="296" r:id="rId37"/>
    <p:sldId id="297" r:id="rId38"/>
    <p:sldId id="261" r:id="rId39"/>
    <p:sldId id="262" r:id="rId40"/>
    <p:sldId id="260" r:id="rId41"/>
    <p:sldId id="258" r:id="rId42"/>
    <p:sldId id="259" r:id="rId43"/>
    <p:sldId id="257" r:id="rId44"/>
    <p:sldId id="298" r:id="rId45"/>
    <p:sldId id="299" r:id="rId46"/>
    <p:sldId id="300" r:id="rId47"/>
    <p:sldId id="301"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97" autoAdjust="0"/>
    <p:restoredTop sz="94660"/>
  </p:normalViewPr>
  <p:slideViewPr>
    <p:cSldViewPr>
      <p:cViewPr>
        <p:scale>
          <a:sx n="66" d="100"/>
          <a:sy n="66" d="100"/>
        </p:scale>
        <p:origin x="1470" y="13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6E5BA96-5694-4F16-94E0-9F44E73E2709}" type="datetimeFigureOut">
              <a:rPr lang="en-US" smtClean="0"/>
              <a:t>10/04/2022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275BBD-461B-4CB9-9BB2-BBA32016CE1F}" type="slidenum">
              <a:rPr lang="en-US" smtClean="0"/>
              <a:t>‹#›</a:t>
            </a:fld>
            <a:endParaRPr lang="en-US"/>
          </a:p>
        </p:txBody>
      </p:sp>
    </p:spTree>
    <p:extLst>
      <p:ext uri="{BB962C8B-B14F-4D97-AF65-F5344CB8AC3E}">
        <p14:creationId xmlns:p14="http://schemas.microsoft.com/office/powerpoint/2010/main" val="202451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E5BA96-5694-4F16-94E0-9F44E73E2709}" type="datetimeFigureOut">
              <a:rPr lang="en-US" smtClean="0"/>
              <a:t>10/04/2022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275BBD-461B-4CB9-9BB2-BBA32016CE1F}" type="slidenum">
              <a:rPr lang="en-US" smtClean="0"/>
              <a:t>‹#›</a:t>
            </a:fld>
            <a:endParaRPr lang="en-US"/>
          </a:p>
        </p:txBody>
      </p:sp>
    </p:spTree>
    <p:extLst>
      <p:ext uri="{BB962C8B-B14F-4D97-AF65-F5344CB8AC3E}">
        <p14:creationId xmlns:p14="http://schemas.microsoft.com/office/powerpoint/2010/main" val="3432538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E5BA96-5694-4F16-94E0-9F44E73E2709}" type="datetimeFigureOut">
              <a:rPr lang="en-US" smtClean="0"/>
              <a:t>10/04/2022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275BBD-461B-4CB9-9BB2-BBA32016CE1F}" type="slidenum">
              <a:rPr lang="en-US" smtClean="0"/>
              <a:t>‹#›</a:t>
            </a:fld>
            <a:endParaRPr lang="en-US"/>
          </a:p>
        </p:txBody>
      </p:sp>
    </p:spTree>
    <p:extLst>
      <p:ext uri="{BB962C8B-B14F-4D97-AF65-F5344CB8AC3E}">
        <p14:creationId xmlns:p14="http://schemas.microsoft.com/office/powerpoint/2010/main" val="1590496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E5BA96-5694-4F16-94E0-9F44E73E2709}" type="datetimeFigureOut">
              <a:rPr lang="en-US" smtClean="0"/>
              <a:t>10/04/2022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275BBD-461B-4CB9-9BB2-BBA32016CE1F}" type="slidenum">
              <a:rPr lang="en-US" smtClean="0"/>
              <a:t>‹#›</a:t>
            </a:fld>
            <a:endParaRPr lang="en-US"/>
          </a:p>
        </p:txBody>
      </p:sp>
    </p:spTree>
    <p:extLst>
      <p:ext uri="{BB962C8B-B14F-4D97-AF65-F5344CB8AC3E}">
        <p14:creationId xmlns:p14="http://schemas.microsoft.com/office/powerpoint/2010/main" val="1724042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E5BA96-5694-4F16-94E0-9F44E73E2709}" type="datetimeFigureOut">
              <a:rPr lang="en-US" smtClean="0"/>
              <a:t>10/04/2022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275BBD-461B-4CB9-9BB2-BBA32016CE1F}" type="slidenum">
              <a:rPr lang="en-US" smtClean="0"/>
              <a:t>‹#›</a:t>
            </a:fld>
            <a:endParaRPr lang="en-US"/>
          </a:p>
        </p:txBody>
      </p:sp>
    </p:spTree>
    <p:extLst>
      <p:ext uri="{BB962C8B-B14F-4D97-AF65-F5344CB8AC3E}">
        <p14:creationId xmlns:p14="http://schemas.microsoft.com/office/powerpoint/2010/main" val="2560403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6E5BA96-5694-4F16-94E0-9F44E73E2709}" type="datetimeFigureOut">
              <a:rPr lang="en-US" smtClean="0"/>
              <a:t>10/04/2022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275BBD-461B-4CB9-9BB2-BBA32016CE1F}" type="slidenum">
              <a:rPr lang="en-US" smtClean="0"/>
              <a:t>‹#›</a:t>
            </a:fld>
            <a:endParaRPr lang="en-US"/>
          </a:p>
        </p:txBody>
      </p:sp>
    </p:spTree>
    <p:extLst>
      <p:ext uri="{BB962C8B-B14F-4D97-AF65-F5344CB8AC3E}">
        <p14:creationId xmlns:p14="http://schemas.microsoft.com/office/powerpoint/2010/main" val="1063644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6E5BA96-5694-4F16-94E0-9F44E73E2709}" type="datetimeFigureOut">
              <a:rPr lang="en-US" smtClean="0"/>
              <a:t>10/04/2022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275BBD-461B-4CB9-9BB2-BBA32016CE1F}" type="slidenum">
              <a:rPr lang="en-US" smtClean="0"/>
              <a:t>‹#›</a:t>
            </a:fld>
            <a:endParaRPr lang="en-US"/>
          </a:p>
        </p:txBody>
      </p:sp>
    </p:spTree>
    <p:extLst>
      <p:ext uri="{BB962C8B-B14F-4D97-AF65-F5344CB8AC3E}">
        <p14:creationId xmlns:p14="http://schemas.microsoft.com/office/powerpoint/2010/main" val="135706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6E5BA96-5694-4F16-94E0-9F44E73E2709}" type="datetimeFigureOut">
              <a:rPr lang="en-US" smtClean="0"/>
              <a:t>10/04/2022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275BBD-461B-4CB9-9BB2-BBA32016CE1F}" type="slidenum">
              <a:rPr lang="en-US" smtClean="0"/>
              <a:t>‹#›</a:t>
            </a:fld>
            <a:endParaRPr lang="en-US"/>
          </a:p>
        </p:txBody>
      </p:sp>
    </p:spTree>
    <p:extLst>
      <p:ext uri="{BB962C8B-B14F-4D97-AF65-F5344CB8AC3E}">
        <p14:creationId xmlns:p14="http://schemas.microsoft.com/office/powerpoint/2010/main" val="2597586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E5BA96-5694-4F16-94E0-9F44E73E2709}" type="datetimeFigureOut">
              <a:rPr lang="en-US" smtClean="0"/>
              <a:t>10/04/2022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275BBD-461B-4CB9-9BB2-BBA32016CE1F}" type="slidenum">
              <a:rPr lang="en-US" smtClean="0"/>
              <a:t>‹#›</a:t>
            </a:fld>
            <a:endParaRPr lang="en-US"/>
          </a:p>
        </p:txBody>
      </p:sp>
    </p:spTree>
    <p:extLst>
      <p:ext uri="{BB962C8B-B14F-4D97-AF65-F5344CB8AC3E}">
        <p14:creationId xmlns:p14="http://schemas.microsoft.com/office/powerpoint/2010/main" val="4180307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E5BA96-5694-4F16-94E0-9F44E73E2709}" type="datetimeFigureOut">
              <a:rPr lang="en-US" smtClean="0"/>
              <a:t>10/04/2022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275BBD-461B-4CB9-9BB2-BBA32016CE1F}" type="slidenum">
              <a:rPr lang="en-US" smtClean="0"/>
              <a:t>‹#›</a:t>
            </a:fld>
            <a:endParaRPr lang="en-US"/>
          </a:p>
        </p:txBody>
      </p:sp>
    </p:spTree>
    <p:extLst>
      <p:ext uri="{BB962C8B-B14F-4D97-AF65-F5344CB8AC3E}">
        <p14:creationId xmlns:p14="http://schemas.microsoft.com/office/powerpoint/2010/main" val="13678425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E5BA96-5694-4F16-94E0-9F44E73E2709}" type="datetimeFigureOut">
              <a:rPr lang="en-US" smtClean="0"/>
              <a:t>10/04/2022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275BBD-461B-4CB9-9BB2-BBA32016CE1F}" type="slidenum">
              <a:rPr lang="en-US" smtClean="0"/>
              <a:t>‹#›</a:t>
            </a:fld>
            <a:endParaRPr lang="en-US"/>
          </a:p>
        </p:txBody>
      </p:sp>
    </p:spTree>
    <p:extLst>
      <p:ext uri="{BB962C8B-B14F-4D97-AF65-F5344CB8AC3E}">
        <p14:creationId xmlns:p14="http://schemas.microsoft.com/office/powerpoint/2010/main" val="2691031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E5BA96-5694-4F16-94E0-9F44E73E2709}" type="datetimeFigureOut">
              <a:rPr lang="en-US" smtClean="0"/>
              <a:t>10/04/2022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275BBD-461B-4CB9-9BB2-BBA32016CE1F}" type="slidenum">
              <a:rPr lang="en-US" smtClean="0"/>
              <a:t>‹#›</a:t>
            </a:fld>
            <a:endParaRPr lang="en-US"/>
          </a:p>
        </p:txBody>
      </p:sp>
    </p:spTree>
    <p:extLst>
      <p:ext uri="{BB962C8B-B14F-4D97-AF65-F5344CB8AC3E}">
        <p14:creationId xmlns:p14="http://schemas.microsoft.com/office/powerpoint/2010/main" val="399994792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04800"/>
            <a:ext cx="8610600" cy="5262979"/>
          </a:xfrm>
          <a:prstGeom prst="rect">
            <a:avLst/>
          </a:prstGeom>
          <a:noFill/>
        </p:spPr>
        <p:txBody>
          <a:bodyPr wrap="square" rtlCol="0">
            <a:spAutoFit/>
          </a:bodyPr>
          <a:lstStyle/>
          <a:p>
            <a:r>
              <a:rPr lang="en-US" sz="2400" b="1" dirty="0"/>
              <a:t>Question 1:</a:t>
            </a:r>
            <a:r>
              <a:rPr lang="en-US" sz="2400" dirty="0"/>
              <a:t> The accident seemed to have __________ destroyed his confidence.</a:t>
            </a:r>
          </a:p>
          <a:p>
            <a:r>
              <a:rPr lang="en-US" sz="2400" b="1" dirty="0"/>
              <a:t>	A.</a:t>
            </a:r>
            <a:r>
              <a:rPr lang="en-US" sz="2400" dirty="0"/>
              <a:t> complete	</a:t>
            </a:r>
            <a:r>
              <a:rPr lang="en-US" sz="2400" b="1" dirty="0"/>
              <a:t>B.</a:t>
            </a:r>
            <a:r>
              <a:rPr lang="en-US" sz="2400" dirty="0"/>
              <a:t> completely	</a:t>
            </a:r>
            <a:r>
              <a:rPr lang="en-US" sz="2400" b="1" dirty="0"/>
              <a:t>C.</a:t>
            </a:r>
            <a:r>
              <a:rPr lang="en-US" sz="2400" dirty="0"/>
              <a:t> completer	</a:t>
            </a:r>
            <a:r>
              <a:rPr lang="en-US" sz="2400" b="1" dirty="0"/>
              <a:t>D.</a:t>
            </a:r>
            <a:r>
              <a:rPr lang="en-US" sz="2400" dirty="0"/>
              <a:t> completeness</a:t>
            </a:r>
          </a:p>
          <a:p>
            <a:r>
              <a:rPr lang="en-US" sz="2400" b="1" dirty="0" err="1" smtClean="0"/>
              <a:t>Xét</a:t>
            </a:r>
            <a:r>
              <a:rPr lang="en-US" sz="2400" b="1" dirty="0" smtClean="0"/>
              <a:t> </a:t>
            </a:r>
            <a:r>
              <a:rPr lang="en-US" sz="2400" b="1" dirty="0" err="1"/>
              <a:t>các</a:t>
            </a:r>
            <a:r>
              <a:rPr lang="en-US" sz="2400" b="1" dirty="0"/>
              <a:t> </a:t>
            </a:r>
            <a:r>
              <a:rPr lang="en-US" sz="2400" b="1" dirty="0" err="1"/>
              <a:t>đáp</a:t>
            </a:r>
            <a:r>
              <a:rPr lang="en-US" sz="2400" b="1" dirty="0"/>
              <a:t> </a:t>
            </a:r>
            <a:r>
              <a:rPr lang="en-US" sz="2400" b="1" dirty="0" err="1"/>
              <a:t>án</a:t>
            </a:r>
            <a:r>
              <a:rPr lang="en-US" sz="2400" b="1" dirty="0"/>
              <a:t>:</a:t>
            </a:r>
            <a:endParaRPr lang="en-US" sz="2400" dirty="0"/>
          </a:p>
          <a:p>
            <a:r>
              <a:rPr lang="en-US" sz="2400" dirty="0"/>
              <a:t>A. complete (a): </a:t>
            </a:r>
            <a:r>
              <a:rPr lang="en-US" sz="2400" dirty="0" err="1"/>
              <a:t>hoàn</a:t>
            </a:r>
            <a:r>
              <a:rPr lang="en-US" sz="2400" dirty="0"/>
              <a:t> </a:t>
            </a:r>
            <a:r>
              <a:rPr lang="en-US" sz="2400" dirty="0" err="1"/>
              <a:t>toàn</a:t>
            </a:r>
            <a:endParaRPr lang="en-US" sz="2400" dirty="0"/>
          </a:p>
          <a:p>
            <a:r>
              <a:rPr lang="en-US" sz="2400" dirty="0"/>
              <a:t>B. completely (</a:t>
            </a:r>
            <a:r>
              <a:rPr lang="en-US" sz="2400" dirty="0" err="1"/>
              <a:t>adv</a:t>
            </a:r>
            <a:r>
              <a:rPr lang="en-US" sz="2400" dirty="0"/>
              <a:t>): </a:t>
            </a:r>
            <a:r>
              <a:rPr lang="en-US" sz="2400" dirty="0" err="1"/>
              <a:t>một</a:t>
            </a:r>
            <a:r>
              <a:rPr lang="en-US" sz="2400" dirty="0"/>
              <a:t> </a:t>
            </a:r>
            <a:r>
              <a:rPr lang="en-US" sz="2400" dirty="0" err="1"/>
              <a:t>cách</a:t>
            </a:r>
            <a:r>
              <a:rPr lang="en-US" sz="2400" dirty="0"/>
              <a:t> </a:t>
            </a:r>
            <a:r>
              <a:rPr lang="en-US" sz="2400" dirty="0" err="1"/>
              <a:t>hoàn</a:t>
            </a:r>
            <a:r>
              <a:rPr lang="en-US" sz="2400" dirty="0"/>
              <a:t> </a:t>
            </a:r>
            <a:r>
              <a:rPr lang="en-US" sz="2400" dirty="0" err="1"/>
              <a:t>toàn</a:t>
            </a:r>
            <a:endParaRPr lang="en-US" sz="2400" dirty="0"/>
          </a:p>
          <a:p>
            <a:r>
              <a:rPr lang="en-US" sz="2400" dirty="0"/>
              <a:t>C. completer: </a:t>
            </a:r>
            <a:r>
              <a:rPr lang="en-US" sz="2400" dirty="0" err="1"/>
              <a:t>không</a:t>
            </a:r>
            <a:r>
              <a:rPr lang="en-US" sz="2400" dirty="0"/>
              <a:t> </a:t>
            </a:r>
            <a:r>
              <a:rPr lang="en-US" sz="2400" dirty="0" err="1"/>
              <a:t>dùng</a:t>
            </a:r>
            <a:r>
              <a:rPr lang="en-US" sz="2400" dirty="0"/>
              <a:t> </a:t>
            </a:r>
            <a:r>
              <a:rPr lang="en-US" sz="2400" dirty="0" err="1"/>
              <a:t>từ</a:t>
            </a:r>
            <a:r>
              <a:rPr lang="en-US" sz="2400" dirty="0"/>
              <a:t> </a:t>
            </a:r>
            <a:r>
              <a:rPr lang="en-US" sz="2400" dirty="0" err="1"/>
              <a:t>này</a:t>
            </a:r>
            <a:endParaRPr lang="en-US" sz="2400" dirty="0"/>
          </a:p>
          <a:p>
            <a:r>
              <a:rPr lang="en-US" sz="2400" dirty="0"/>
              <a:t>D. completeness (n): </a:t>
            </a:r>
            <a:r>
              <a:rPr lang="en-US" sz="2400" dirty="0" err="1"/>
              <a:t>sự</a:t>
            </a:r>
            <a:r>
              <a:rPr lang="en-US" sz="2400" dirty="0"/>
              <a:t> </a:t>
            </a:r>
            <a:r>
              <a:rPr lang="en-US" sz="2400" dirty="0" err="1"/>
              <a:t>hoàn</a:t>
            </a:r>
            <a:r>
              <a:rPr lang="en-US" sz="2400" dirty="0"/>
              <a:t> </a:t>
            </a:r>
            <a:r>
              <a:rPr lang="en-US" sz="2400" dirty="0" err="1"/>
              <a:t>hảo</a:t>
            </a:r>
            <a:r>
              <a:rPr lang="en-US" sz="2400" dirty="0"/>
              <a:t>, </a:t>
            </a:r>
            <a:r>
              <a:rPr lang="en-US" sz="2400" dirty="0" err="1"/>
              <a:t>không</a:t>
            </a:r>
            <a:r>
              <a:rPr lang="en-US" sz="2400" dirty="0"/>
              <a:t> </a:t>
            </a:r>
            <a:r>
              <a:rPr lang="en-US" sz="2400" dirty="0" err="1"/>
              <a:t>có</a:t>
            </a:r>
            <a:r>
              <a:rPr lang="en-US" sz="2400" dirty="0"/>
              <a:t> </a:t>
            </a:r>
            <a:r>
              <a:rPr lang="en-US" sz="2400" dirty="0" err="1"/>
              <a:t>lỗi</a:t>
            </a:r>
            <a:endParaRPr lang="en-US" sz="2400" dirty="0"/>
          </a:p>
          <a:p>
            <a:r>
              <a:rPr lang="en-US" sz="2400" dirty="0"/>
              <a:t>=&gt; </a:t>
            </a:r>
            <a:r>
              <a:rPr lang="en-US" sz="2400" dirty="0" err="1"/>
              <a:t>Trước</a:t>
            </a:r>
            <a:r>
              <a:rPr lang="en-US" sz="2400" dirty="0"/>
              <a:t> </a:t>
            </a:r>
            <a:r>
              <a:rPr lang="en-US" sz="2400" dirty="0" err="1"/>
              <a:t>động</a:t>
            </a:r>
            <a:r>
              <a:rPr lang="en-US" sz="2400" dirty="0"/>
              <a:t> </a:t>
            </a:r>
            <a:r>
              <a:rPr lang="en-US" sz="2400" dirty="0" err="1"/>
              <a:t>từ</a:t>
            </a:r>
            <a:r>
              <a:rPr lang="en-US" sz="2400" dirty="0"/>
              <a:t>, ta </a:t>
            </a:r>
            <a:r>
              <a:rPr lang="en-US" sz="2400" dirty="0" err="1"/>
              <a:t>điền</a:t>
            </a:r>
            <a:r>
              <a:rPr lang="en-US" sz="2400" dirty="0"/>
              <a:t> </a:t>
            </a:r>
            <a:r>
              <a:rPr lang="en-US" sz="2400" dirty="0" err="1"/>
              <a:t>một</a:t>
            </a:r>
            <a:r>
              <a:rPr lang="en-US" sz="2400" dirty="0"/>
              <a:t> </a:t>
            </a:r>
            <a:r>
              <a:rPr lang="en-US" sz="2400" dirty="0" err="1"/>
              <a:t>trạng</a:t>
            </a:r>
            <a:r>
              <a:rPr lang="en-US" sz="2400" dirty="0"/>
              <a:t> </a:t>
            </a:r>
            <a:r>
              <a:rPr lang="en-US" sz="2400" dirty="0" err="1"/>
              <a:t>từ</a:t>
            </a:r>
            <a:r>
              <a:rPr lang="en-US" sz="2400" dirty="0"/>
              <a:t> </a:t>
            </a:r>
            <a:r>
              <a:rPr lang="en-US" sz="2400" dirty="0" err="1"/>
              <a:t>bổ</a:t>
            </a:r>
            <a:r>
              <a:rPr lang="en-US" sz="2400" dirty="0"/>
              <a:t> </a:t>
            </a:r>
            <a:r>
              <a:rPr lang="en-US" sz="2400" dirty="0" err="1"/>
              <a:t>nghĩa</a:t>
            </a:r>
            <a:r>
              <a:rPr lang="en-US" sz="2400" dirty="0"/>
              <a:t> </a:t>
            </a:r>
            <a:r>
              <a:rPr lang="en-US" sz="2400" dirty="0" err="1"/>
              <a:t>cho</a:t>
            </a:r>
            <a:r>
              <a:rPr lang="en-US" sz="2400" dirty="0"/>
              <a:t> </a:t>
            </a:r>
            <a:r>
              <a:rPr lang="en-US" sz="2400" dirty="0" err="1"/>
              <a:t>động</a:t>
            </a:r>
            <a:r>
              <a:rPr lang="en-US" sz="2400" dirty="0"/>
              <a:t> </a:t>
            </a:r>
            <a:r>
              <a:rPr lang="en-US" sz="2400" dirty="0" err="1"/>
              <a:t>từ</a:t>
            </a:r>
            <a:r>
              <a:rPr lang="en-US" sz="2400" dirty="0"/>
              <a:t> </a:t>
            </a:r>
            <a:r>
              <a:rPr lang="en-US" sz="2400" dirty="0" err="1"/>
              <a:t>ấy</a:t>
            </a:r>
            <a:r>
              <a:rPr lang="en-US" sz="2400" dirty="0"/>
              <a:t> </a:t>
            </a:r>
          </a:p>
          <a:p>
            <a:r>
              <a:rPr lang="en-US" sz="2400" dirty="0"/>
              <a:t>=&gt; </a:t>
            </a:r>
            <a:r>
              <a:rPr lang="en-US" sz="2400" dirty="0" err="1"/>
              <a:t>Cụm</a:t>
            </a:r>
            <a:r>
              <a:rPr lang="en-US" sz="2400" dirty="0"/>
              <a:t> </a:t>
            </a:r>
            <a:r>
              <a:rPr lang="en-US" sz="2400" dirty="0" err="1"/>
              <a:t>từ</a:t>
            </a:r>
            <a:r>
              <a:rPr lang="en-US" sz="2400" dirty="0"/>
              <a:t>: </a:t>
            </a:r>
            <a:r>
              <a:rPr lang="en-US" sz="2400" b="1" dirty="0"/>
              <a:t>Have completely destroyed: </a:t>
            </a:r>
            <a:r>
              <a:rPr lang="en-US" sz="2400" b="1" dirty="0" err="1"/>
              <a:t>phá</a:t>
            </a:r>
            <a:r>
              <a:rPr lang="en-US" sz="2400" b="1" dirty="0"/>
              <a:t> </a:t>
            </a:r>
            <a:r>
              <a:rPr lang="en-US" sz="2400" b="1" dirty="0" err="1"/>
              <a:t>hủy</a:t>
            </a:r>
            <a:r>
              <a:rPr lang="en-US" sz="2400" b="1" dirty="0"/>
              <a:t> </a:t>
            </a:r>
            <a:r>
              <a:rPr lang="en-US" sz="2400" b="1" dirty="0" err="1"/>
              <a:t>hoàn</a:t>
            </a:r>
            <a:r>
              <a:rPr lang="en-US" sz="2400" b="1" dirty="0"/>
              <a:t> </a:t>
            </a:r>
            <a:r>
              <a:rPr lang="en-US" sz="2400" b="1" dirty="0" err="1"/>
              <a:t>toàn</a:t>
            </a:r>
            <a:r>
              <a:rPr lang="en-US" sz="2400" dirty="0"/>
              <a:t/>
            </a:r>
            <a:br>
              <a:rPr lang="en-US" sz="2400" dirty="0"/>
            </a:br>
            <a:r>
              <a:rPr lang="en-US" sz="2400" b="1" dirty="0" err="1"/>
              <a:t>Dịch</a:t>
            </a:r>
            <a:r>
              <a:rPr lang="en-US" sz="2400" b="1" dirty="0"/>
              <a:t>:</a:t>
            </a:r>
            <a:r>
              <a:rPr lang="en-US" sz="2400" dirty="0"/>
              <a:t> </a:t>
            </a:r>
            <a:r>
              <a:rPr lang="en-US" sz="2400" dirty="0" err="1"/>
              <a:t>Vụ</a:t>
            </a:r>
            <a:r>
              <a:rPr lang="en-US" sz="2400" dirty="0"/>
              <a:t> tai </a:t>
            </a:r>
            <a:r>
              <a:rPr lang="en-US" sz="2400" dirty="0" err="1"/>
              <a:t>nạn</a:t>
            </a:r>
            <a:r>
              <a:rPr lang="en-US" sz="2400" dirty="0"/>
              <a:t> </a:t>
            </a:r>
            <a:r>
              <a:rPr lang="en-US" sz="2400" dirty="0" err="1"/>
              <a:t>xem</a:t>
            </a:r>
            <a:r>
              <a:rPr lang="en-US" sz="2400" dirty="0"/>
              <a:t> </a:t>
            </a:r>
            <a:r>
              <a:rPr lang="en-US" sz="2400" dirty="0" err="1"/>
              <a:t>ra</a:t>
            </a:r>
            <a:r>
              <a:rPr lang="en-US" sz="2400" dirty="0"/>
              <a:t> </a:t>
            </a:r>
            <a:r>
              <a:rPr lang="en-US" sz="2400" dirty="0" err="1"/>
              <a:t>đã</a:t>
            </a:r>
            <a:r>
              <a:rPr lang="en-US" sz="2400" dirty="0"/>
              <a:t> </a:t>
            </a:r>
            <a:r>
              <a:rPr lang="en-US" sz="2400" dirty="0" err="1"/>
              <a:t>phá</a:t>
            </a:r>
            <a:r>
              <a:rPr lang="en-US" sz="2400" dirty="0"/>
              <a:t> </a:t>
            </a:r>
            <a:r>
              <a:rPr lang="en-US" sz="2400" dirty="0" err="1"/>
              <a:t>hủy</a:t>
            </a:r>
            <a:r>
              <a:rPr lang="en-US" sz="2400" dirty="0"/>
              <a:t> </a:t>
            </a:r>
            <a:r>
              <a:rPr lang="en-US" sz="2400" dirty="0" err="1"/>
              <a:t>hoàn</a:t>
            </a:r>
            <a:r>
              <a:rPr lang="en-US" sz="2400" dirty="0"/>
              <a:t> </a:t>
            </a:r>
            <a:r>
              <a:rPr lang="en-US" sz="2400" dirty="0" err="1"/>
              <a:t>toàn</a:t>
            </a:r>
            <a:r>
              <a:rPr lang="en-US" sz="2400" dirty="0"/>
              <a:t> </a:t>
            </a:r>
            <a:r>
              <a:rPr lang="en-US" sz="2400" dirty="0" err="1"/>
              <a:t>sự</a:t>
            </a:r>
            <a:r>
              <a:rPr lang="en-US" sz="2400" dirty="0"/>
              <a:t> </a:t>
            </a:r>
            <a:r>
              <a:rPr lang="en-US" sz="2400" dirty="0" err="1"/>
              <a:t>liều</a:t>
            </a:r>
            <a:r>
              <a:rPr lang="en-US" sz="2400" dirty="0"/>
              <a:t> </a:t>
            </a:r>
            <a:r>
              <a:rPr lang="en-US" sz="2400" dirty="0" err="1"/>
              <a:t>lĩnh</a:t>
            </a:r>
            <a:r>
              <a:rPr lang="en-US" sz="2400" dirty="0"/>
              <a:t> </a:t>
            </a:r>
            <a:r>
              <a:rPr lang="en-US" sz="2400" dirty="0" err="1"/>
              <a:t>của</a:t>
            </a:r>
            <a:r>
              <a:rPr lang="en-US" sz="2400" dirty="0"/>
              <a:t> </a:t>
            </a:r>
            <a:r>
              <a:rPr lang="en-US" sz="2400" dirty="0" err="1"/>
              <a:t>anh</a:t>
            </a:r>
            <a:r>
              <a:rPr lang="en-US" sz="2400" dirty="0"/>
              <a:t> </a:t>
            </a:r>
            <a:r>
              <a:rPr lang="en-US" sz="2400" dirty="0" err="1"/>
              <a:t>ấy</a:t>
            </a:r>
            <a:r>
              <a:rPr lang="en-US" sz="2400" dirty="0"/>
              <a:t>.</a:t>
            </a:r>
          </a:p>
          <a:p>
            <a:endParaRPr lang="en-US" sz="2400" dirty="0"/>
          </a:p>
        </p:txBody>
      </p:sp>
      <p:sp>
        <p:nvSpPr>
          <p:cNvPr id="5" name="Oval 4"/>
          <p:cNvSpPr/>
          <p:nvPr/>
        </p:nvSpPr>
        <p:spPr>
          <a:xfrm>
            <a:off x="3048000" y="9906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32134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anim calcmode="lin" valueType="num">
                                      <p:cBhvr additive="base">
                                        <p:cTn id="1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 calcmode="lin" valueType="num">
                                      <p:cBhvr additive="base">
                                        <p:cTn id="1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 calcmode="lin" valueType="num">
                                      <p:cBhvr additive="base">
                                        <p:cTn id="1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anim calcmode="lin" valueType="num">
                                      <p:cBhvr additive="base">
                                        <p:cTn id="2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anim calcmode="lin" valueType="num">
                                      <p:cBhvr additive="base">
                                        <p:cTn id="2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 calcmode="lin" valueType="num">
                                      <p:cBhvr additive="base">
                                        <p:cTn id="31"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81000"/>
            <a:ext cx="8763000" cy="5262979"/>
          </a:xfrm>
          <a:prstGeom prst="rect">
            <a:avLst/>
          </a:prstGeom>
          <a:noFill/>
        </p:spPr>
        <p:txBody>
          <a:bodyPr wrap="square" rtlCol="0">
            <a:spAutoFit/>
          </a:bodyPr>
          <a:lstStyle/>
          <a:p>
            <a:r>
              <a:rPr lang="en-US" sz="2400" b="1" dirty="0"/>
              <a:t>Question 10</a:t>
            </a:r>
            <a:r>
              <a:rPr lang="vi-VN" sz="2400" dirty="0"/>
              <a:t>. I will call and tell you something interesting</a:t>
            </a:r>
            <a:r>
              <a:rPr lang="en-US" sz="2400" dirty="0"/>
              <a:t> </a:t>
            </a:r>
            <a:r>
              <a:rPr lang="en-US" sz="2400" dirty="0" smtClean="0"/>
              <a:t>_____</a:t>
            </a:r>
            <a:r>
              <a:rPr lang="vi-VN" sz="2400" dirty="0"/>
              <a:t>.</a:t>
            </a:r>
            <a:endParaRPr lang="en-US" sz="2400" dirty="0"/>
          </a:p>
          <a:p>
            <a:r>
              <a:rPr lang="vi-VN" sz="2400" b="1" dirty="0" smtClean="0"/>
              <a:t>A</a:t>
            </a:r>
            <a:r>
              <a:rPr lang="vi-VN" sz="2400" b="1" dirty="0"/>
              <a:t>. </a:t>
            </a:r>
            <a:r>
              <a:rPr lang="vi-VN" sz="2400" dirty="0"/>
              <a:t>before I came home after work	</a:t>
            </a:r>
            <a:endParaRPr lang="en-US" sz="2400" dirty="0" smtClean="0"/>
          </a:p>
          <a:p>
            <a:r>
              <a:rPr lang="vi-VN" sz="2400" b="1" dirty="0" smtClean="0"/>
              <a:t>B</a:t>
            </a:r>
            <a:r>
              <a:rPr lang="vi-VN" sz="2400" b="1" dirty="0"/>
              <a:t>. </a:t>
            </a:r>
            <a:r>
              <a:rPr lang="vi-VN" sz="2400" dirty="0"/>
              <a:t>after I had come home after work</a:t>
            </a:r>
            <a:endParaRPr lang="en-US" sz="2400" dirty="0"/>
          </a:p>
          <a:p>
            <a:r>
              <a:rPr lang="vi-VN" sz="2400" b="1" dirty="0" smtClean="0"/>
              <a:t>C</a:t>
            </a:r>
            <a:r>
              <a:rPr lang="vi-VN" sz="2400" b="1" dirty="0"/>
              <a:t>. </a:t>
            </a:r>
            <a:r>
              <a:rPr lang="vi-VN" sz="2400" dirty="0"/>
              <a:t>while I was coming home after work	</a:t>
            </a:r>
            <a:endParaRPr lang="en-US" sz="2400" dirty="0" smtClean="0"/>
          </a:p>
          <a:p>
            <a:r>
              <a:rPr lang="vi-VN" sz="2400" b="1" dirty="0" smtClean="0"/>
              <a:t>D</a:t>
            </a:r>
            <a:r>
              <a:rPr lang="vi-VN" sz="2400" b="1" dirty="0"/>
              <a:t>. </a:t>
            </a:r>
            <a:r>
              <a:rPr lang="vi-VN" sz="2400" dirty="0"/>
              <a:t>when I come home after work</a:t>
            </a:r>
            <a:endParaRPr lang="en-US" sz="2400" dirty="0"/>
          </a:p>
          <a:p>
            <a:endParaRPr lang="en-US" sz="2400" b="1" dirty="0" smtClean="0"/>
          </a:p>
          <a:p>
            <a:r>
              <a:rPr lang="en-US" sz="2400" b="1" dirty="0" err="1" smtClean="0"/>
              <a:t>Xét</a:t>
            </a:r>
            <a:r>
              <a:rPr lang="en-US" sz="2400" b="1" dirty="0" smtClean="0"/>
              <a:t> </a:t>
            </a:r>
            <a:r>
              <a:rPr lang="en-US" sz="2400" b="1" dirty="0" err="1"/>
              <a:t>các</a:t>
            </a:r>
            <a:r>
              <a:rPr lang="en-US" sz="2400" b="1" dirty="0"/>
              <a:t> </a:t>
            </a:r>
            <a:r>
              <a:rPr lang="en-US" sz="2400" b="1" dirty="0" err="1"/>
              <a:t>đáp</a:t>
            </a:r>
            <a:r>
              <a:rPr lang="en-US" sz="2400" b="1" dirty="0"/>
              <a:t> </a:t>
            </a:r>
            <a:r>
              <a:rPr lang="en-US" sz="2400" b="1" dirty="0" err="1"/>
              <a:t>án</a:t>
            </a:r>
            <a:r>
              <a:rPr lang="en-US" sz="2400" b="1" dirty="0"/>
              <a:t> ta </a:t>
            </a:r>
            <a:r>
              <a:rPr lang="en-US" sz="2400" b="1" dirty="0" err="1"/>
              <a:t>thấy</a:t>
            </a:r>
            <a:r>
              <a:rPr lang="en-US" sz="2400" b="1" dirty="0"/>
              <a:t>:</a:t>
            </a:r>
            <a:endParaRPr lang="en-US" sz="2400" dirty="0"/>
          </a:p>
          <a:p>
            <a:r>
              <a:rPr lang="en-US" sz="2400" dirty="0"/>
              <a:t>- </a:t>
            </a:r>
            <a:r>
              <a:rPr lang="en-US" sz="2400" dirty="0" err="1"/>
              <a:t>Động</a:t>
            </a:r>
            <a:r>
              <a:rPr lang="en-US" sz="2400" dirty="0"/>
              <a:t> </a:t>
            </a:r>
            <a:r>
              <a:rPr lang="en-US" sz="2400" dirty="0" err="1"/>
              <a:t>từ</a:t>
            </a:r>
            <a:r>
              <a:rPr lang="en-US" sz="2400" dirty="0"/>
              <a:t> </a:t>
            </a:r>
            <a:r>
              <a:rPr lang="en-US" sz="2400" dirty="0" err="1"/>
              <a:t>của</a:t>
            </a:r>
            <a:r>
              <a:rPr lang="en-US" sz="2400" dirty="0"/>
              <a:t> </a:t>
            </a:r>
            <a:r>
              <a:rPr lang="en-US" sz="2400" dirty="0" err="1"/>
              <a:t>vế</a:t>
            </a:r>
            <a:r>
              <a:rPr lang="en-US" sz="2400" dirty="0"/>
              <a:t> </a:t>
            </a:r>
            <a:r>
              <a:rPr lang="en-US" sz="2400" dirty="0" err="1"/>
              <a:t>câu</a:t>
            </a:r>
            <a:r>
              <a:rPr lang="en-US" sz="2400" dirty="0"/>
              <a:t> </a:t>
            </a:r>
            <a:r>
              <a:rPr lang="en-US" sz="2400" dirty="0" err="1"/>
              <a:t>cho</a:t>
            </a:r>
            <a:r>
              <a:rPr lang="en-US" sz="2400" dirty="0"/>
              <a:t> </a:t>
            </a:r>
            <a:r>
              <a:rPr lang="en-US" sz="2400" dirty="0" err="1"/>
              <a:t>trước</a:t>
            </a:r>
            <a:r>
              <a:rPr lang="en-US" sz="2400" dirty="0"/>
              <a:t> ở </a:t>
            </a:r>
            <a:r>
              <a:rPr lang="en-US" sz="2400" dirty="0" err="1"/>
              <a:t>trong</a:t>
            </a:r>
            <a:r>
              <a:rPr lang="en-US" sz="2400" dirty="0"/>
              <a:t> </a:t>
            </a:r>
            <a:r>
              <a:rPr lang="en-US" sz="2400" dirty="0" err="1"/>
              <a:t>đề</a:t>
            </a:r>
            <a:r>
              <a:rPr lang="en-US" sz="2400" dirty="0"/>
              <a:t> </a:t>
            </a:r>
            <a:r>
              <a:rPr lang="en-US" sz="2400" dirty="0" err="1"/>
              <a:t>bài</a:t>
            </a:r>
            <a:r>
              <a:rPr lang="en-US" sz="2400" dirty="0"/>
              <a:t> ở </a:t>
            </a:r>
            <a:r>
              <a:rPr lang="en-US" sz="2400" dirty="0" err="1"/>
              <a:t>thì</a:t>
            </a:r>
            <a:r>
              <a:rPr lang="en-US" sz="2400" dirty="0"/>
              <a:t> </a:t>
            </a:r>
            <a:r>
              <a:rPr lang="en-US" sz="2400" dirty="0" err="1"/>
              <a:t>tương</a:t>
            </a:r>
            <a:r>
              <a:rPr lang="en-US" sz="2400" dirty="0"/>
              <a:t> </a:t>
            </a:r>
            <a:r>
              <a:rPr lang="en-US" sz="2400" dirty="0" err="1"/>
              <a:t>lai</a:t>
            </a:r>
            <a:r>
              <a:rPr lang="en-US" sz="2400" dirty="0"/>
              <a:t> </a:t>
            </a:r>
            <a:r>
              <a:rPr lang="en-US" sz="2400" dirty="0" err="1"/>
              <a:t>diễn</a:t>
            </a:r>
            <a:r>
              <a:rPr lang="en-US" sz="2400" dirty="0"/>
              <a:t> </a:t>
            </a:r>
            <a:r>
              <a:rPr lang="en-US" sz="2400" dirty="0" err="1"/>
              <a:t>tả</a:t>
            </a:r>
            <a:r>
              <a:rPr lang="en-US" sz="2400" dirty="0"/>
              <a:t> </a:t>
            </a:r>
            <a:r>
              <a:rPr lang="en-US" sz="2400" dirty="0" err="1"/>
              <a:t>một</a:t>
            </a:r>
            <a:r>
              <a:rPr lang="en-US" sz="2400" dirty="0"/>
              <a:t> </a:t>
            </a:r>
            <a:r>
              <a:rPr lang="en-US" sz="2400" dirty="0" err="1"/>
              <a:t>hành</a:t>
            </a:r>
            <a:r>
              <a:rPr lang="en-US" sz="2400" dirty="0"/>
              <a:t> </a:t>
            </a:r>
            <a:r>
              <a:rPr lang="en-US" sz="2400" dirty="0" err="1"/>
              <a:t>động</a:t>
            </a:r>
            <a:r>
              <a:rPr lang="en-US" sz="2400" dirty="0"/>
              <a:t> </a:t>
            </a:r>
            <a:r>
              <a:rPr lang="en-US" sz="2400" dirty="0" err="1"/>
              <a:t>chưa</a:t>
            </a:r>
            <a:r>
              <a:rPr lang="en-US" sz="2400" dirty="0"/>
              <a:t> </a:t>
            </a:r>
            <a:r>
              <a:rPr lang="en-US" sz="2400" dirty="0" err="1"/>
              <a:t>xảy</a:t>
            </a:r>
            <a:r>
              <a:rPr lang="en-US" sz="2400" dirty="0"/>
              <a:t> </a:t>
            </a:r>
            <a:r>
              <a:rPr lang="en-US" sz="2400" dirty="0" err="1"/>
              <a:t>ra</a:t>
            </a:r>
            <a:r>
              <a:rPr lang="en-US" sz="2400" dirty="0"/>
              <a:t> hay </a:t>
            </a:r>
            <a:r>
              <a:rPr lang="en-US" sz="2400" dirty="0" err="1"/>
              <a:t>sẽ</a:t>
            </a:r>
            <a:r>
              <a:rPr lang="en-US" sz="2400" dirty="0"/>
              <a:t> </a:t>
            </a:r>
            <a:r>
              <a:rPr lang="en-US" sz="2400" dirty="0" err="1"/>
              <a:t>xảy</a:t>
            </a:r>
            <a:r>
              <a:rPr lang="en-US" sz="2400" dirty="0"/>
              <a:t> </a:t>
            </a:r>
            <a:r>
              <a:rPr lang="en-US" sz="2400" dirty="0" err="1"/>
              <a:t>ra</a:t>
            </a:r>
            <a:r>
              <a:rPr lang="en-US" sz="2400" dirty="0"/>
              <a:t> ở </a:t>
            </a:r>
            <a:r>
              <a:rPr lang="en-US" sz="2400" dirty="0" err="1"/>
              <a:t>trong</a:t>
            </a:r>
            <a:r>
              <a:rPr lang="en-US" sz="2400" dirty="0"/>
              <a:t> </a:t>
            </a:r>
            <a:r>
              <a:rPr lang="en-US" sz="2400" dirty="0" err="1"/>
              <a:t>tương</a:t>
            </a:r>
            <a:r>
              <a:rPr lang="en-US" sz="2400" dirty="0"/>
              <a:t> </a:t>
            </a:r>
            <a:r>
              <a:rPr lang="en-US" sz="2400" dirty="0" err="1"/>
              <a:t>lai</a:t>
            </a:r>
            <a:r>
              <a:rPr lang="en-US" sz="2400" dirty="0"/>
              <a:t> </a:t>
            </a:r>
            <a:r>
              <a:rPr lang="en-US" sz="2400" dirty="0" err="1"/>
              <a:t>nên</a:t>
            </a:r>
            <a:r>
              <a:rPr lang="en-US" sz="2400" dirty="0"/>
              <a:t> ở </a:t>
            </a:r>
            <a:r>
              <a:rPr lang="en-US" sz="2400" dirty="0" err="1"/>
              <a:t>vế</a:t>
            </a:r>
            <a:r>
              <a:rPr lang="en-US" sz="2400" dirty="0"/>
              <a:t> </a:t>
            </a:r>
            <a:r>
              <a:rPr lang="en-US" sz="2400" dirty="0" err="1"/>
              <a:t>sau</a:t>
            </a:r>
            <a:r>
              <a:rPr lang="en-US" sz="2400" dirty="0"/>
              <a:t>, </a:t>
            </a:r>
            <a:r>
              <a:rPr lang="en-US" sz="2400" dirty="0" err="1"/>
              <a:t>không</a:t>
            </a:r>
            <a:r>
              <a:rPr lang="en-US" sz="2400" dirty="0"/>
              <a:t> </a:t>
            </a:r>
            <a:r>
              <a:rPr lang="en-US" sz="2400" dirty="0" err="1"/>
              <a:t>thể</a:t>
            </a:r>
            <a:r>
              <a:rPr lang="en-US" sz="2400" dirty="0"/>
              <a:t> chia </a:t>
            </a:r>
            <a:r>
              <a:rPr lang="en-US" sz="2400" dirty="0" err="1"/>
              <a:t>động</a:t>
            </a:r>
            <a:r>
              <a:rPr lang="en-US" sz="2400" dirty="0"/>
              <a:t> </a:t>
            </a:r>
            <a:r>
              <a:rPr lang="en-US" sz="2400" dirty="0" err="1"/>
              <a:t>từ</a:t>
            </a:r>
            <a:r>
              <a:rPr lang="en-US" sz="2400" dirty="0"/>
              <a:t> ở </a:t>
            </a:r>
            <a:r>
              <a:rPr lang="en-US" sz="2400" dirty="0" err="1"/>
              <a:t>thì</a:t>
            </a:r>
            <a:r>
              <a:rPr lang="en-US" sz="2400" dirty="0"/>
              <a:t> </a:t>
            </a:r>
            <a:r>
              <a:rPr lang="en-US" sz="2400" dirty="0" err="1"/>
              <a:t>quá</a:t>
            </a:r>
            <a:r>
              <a:rPr lang="en-US" sz="2400" dirty="0"/>
              <a:t> </a:t>
            </a:r>
            <a:r>
              <a:rPr lang="en-US" sz="2400" dirty="0" err="1"/>
              <a:t>khứ</a:t>
            </a:r>
            <a:r>
              <a:rPr lang="en-US" sz="2400" dirty="0"/>
              <a:t>, </a:t>
            </a:r>
            <a:r>
              <a:rPr lang="en-US" sz="2400" dirty="0" err="1"/>
              <a:t>quá</a:t>
            </a:r>
            <a:r>
              <a:rPr lang="en-US" sz="2400" dirty="0"/>
              <a:t> </a:t>
            </a:r>
            <a:r>
              <a:rPr lang="en-US" sz="2400" dirty="0" err="1"/>
              <a:t>khứ</a:t>
            </a:r>
            <a:r>
              <a:rPr lang="en-US" sz="2400" dirty="0"/>
              <a:t> </a:t>
            </a:r>
            <a:r>
              <a:rPr lang="en-US" sz="2400" dirty="0" err="1"/>
              <a:t>tiếp</a:t>
            </a:r>
            <a:r>
              <a:rPr lang="en-US" sz="2400" dirty="0"/>
              <a:t> </a:t>
            </a:r>
            <a:r>
              <a:rPr lang="en-US" sz="2400" dirty="0" err="1"/>
              <a:t>diễn</a:t>
            </a:r>
            <a:r>
              <a:rPr lang="en-US" sz="2400" dirty="0"/>
              <a:t> hay </a:t>
            </a:r>
            <a:r>
              <a:rPr lang="en-US" sz="2400" dirty="0" err="1"/>
              <a:t>quá</a:t>
            </a:r>
            <a:r>
              <a:rPr lang="en-US" sz="2400" dirty="0"/>
              <a:t> </a:t>
            </a:r>
            <a:r>
              <a:rPr lang="en-US" sz="2400" dirty="0" err="1"/>
              <a:t>khứ</a:t>
            </a:r>
            <a:r>
              <a:rPr lang="en-US" sz="2400" dirty="0"/>
              <a:t> </a:t>
            </a:r>
            <a:r>
              <a:rPr lang="en-US" sz="2400" dirty="0" err="1"/>
              <a:t>hoàn</a:t>
            </a:r>
            <a:r>
              <a:rPr lang="en-US" sz="2400" dirty="0"/>
              <a:t> </a:t>
            </a:r>
            <a:r>
              <a:rPr lang="en-US" sz="2400" dirty="0" err="1"/>
              <a:t>thành</a:t>
            </a:r>
            <a:r>
              <a:rPr lang="en-US" sz="2400" dirty="0"/>
              <a:t>. </a:t>
            </a:r>
          </a:p>
          <a:p>
            <a:r>
              <a:rPr lang="en-US" sz="2400" dirty="0"/>
              <a:t> </a:t>
            </a:r>
            <a:r>
              <a:rPr lang="en-US" sz="2400" dirty="0" err="1"/>
              <a:t>loại</a:t>
            </a:r>
            <a:r>
              <a:rPr lang="en-US" sz="2400" dirty="0"/>
              <a:t> A, B, C  4 </a:t>
            </a:r>
            <a:r>
              <a:rPr lang="en-US" sz="2400" dirty="0" err="1"/>
              <a:t>đáp</a:t>
            </a:r>
            <a:r>
              <a:rPr lang="en-US" sz="2400" dirty="0"/>
              <a:t> </a:t>
            </a:r>
            <a:r>
              <a:rPr lang="en-US" sz="2400" dirty="0" err="1"/>
              <a:t>án</a:t>
            </a:r>
            <a:r>
              <a:rPr lang="en-US" sz="2400" dirty="0"/>
              <a:t> D </a:t>
            </a:r>
            <a:r>
              <a:rPr lang="en-US" sz="2400" dirty="0" err="1"/>
              <a:t>đúng</a:t>
            </a:r>
            <a:r>
              <a:rPr lang="en-US" sz="2400" dirty="0"/>
              <a:t> (</a:t>
            </a:r>
            <a:r>
              <a:rPr lang="en-US" sz="2400" dirty="0" err="1"/>
              <a:t>phối</a:t>
            </a:r>
            <a:r>
              <a:rPr lang="en-US" sz="2400" dirty="0"/>
              <a:t> </a:t>
            </a:r>
            <a:r>
              <a:rPr lang="en-US" sz="2400" dirty="0" err="1"/>
              <a:t>thì</a:t>
            </a:r>
            <a:r>
              <a:rPr lang="en-US" sz="2400" dirty="0"/>
              <a:t> </a:t>
            </a:r>
            <a:r>
              <a:rPr lang="en-US" sz="2400" dirty="0" err="1"/>
              <a:t>hiện</a:t>
            </a:r>
            <a:r>
              <a:rPr lang="en-US" sz="2400" dirty="0"/>
              <a:t> </a:t>
            </a:r>
            <a:r>
              <a:rPr lang="en-US" sz="2400" dirty="0" err="1"/>
              <a:t>tại</a:t>
            </a:r>
            <a:r>
              <a:rPr lang="en-US" sz="2400" dirty="0"/>
              <a:t> </a:t>
            </a:r>
            <a:r>
              <a:rPr lang="en-US" sz="2400" dirty="0" err="1"/>
              <a:t>đơn</a:t>
            </a:r>
            <a:r>
              <a:rPr lang="en-US" sz="2400" dirty="0"/>
              <a:t> </a:t>
            </a:r>
            <a:r>
              <a:rPr lang="en-US" sz="2400" dirty="0" err="1"/>
              <a:t>với</a:t>
            </a:r>
            <a:r>
              <a:rPr lang="en-US" sz="2400" dirty="0"/>
              <a:t> </a:t>
            </a:r>
            <a:r>
              <a:rPr lang="en-US" sz="2400" dirty="0" err="1"/>
              <a:t>tương</a:t>
            </a:r>
            <a:r>
              <a:rPr lang="en-US" sz="2400" dirty="0"/>
              <a:t> </a:t>
            </a:r>
            <a:r>
              <a:rPr lang="en-US" sz="2400" dirty="0" err="1"/>
              <a:t>lai</a:t>
            </a:r>
            <a:r>
              <a:rPr lang="en-US" sz="2400" dirty="0"/>
              <a:t> </a:t>
            </a:r>
            <a:r>
              <a:rPr lang="en-US" sz="2400" dirty="0" err="1"/>
              <a:t>đơn</a:t>
            </a:r>
            <a:r>
              <a:rPr lang="en-US" sz="2400" dirty="0"/>
              <a:t>)</a:t>
            </a:r>
          </a:p>
          <a:p>
            <a:r>
              <a:rPr lang="en-US" sz="2400" dirty="0" err="1"/>
              <a:t>dịch</a:t>
            </a:r>
            <a:r>
              <a:rPr lang="en-US" sz="2400" dirty="0"/>
              <a:t> :</a:t>
            </a:r>
            <a:r>
              <a:rPr lang="en-US" sz="2400" dirty="0" err="1"/>
              <a:t>Tôi</a:t>
            </a:r>
            <a:r>
              <a:rPr lang="en-US" sz="2400" dirty="0"/>
              <a:t> </a:t>
            </a:r>
            <a:r>
              <a:rPr lang="en-US" sz="2400" dirty="0" err="1"/>
              <a:t>sẽ</a:t>
            </a:r>
            <a:r>
              <a:rPr lang="en-US" sz="2400" dirty="0"/>
              <a:t> </a:t>
            </a:r>
            <a:r>
              <a:rPr lang="en-US" sz="2400" dirty="0" err="1"/>
              <a:t>gọi</a:t>
            </a:r>
            <a:r>
              <a:rPr lang="en-US" sz="2400" dirty="0"/>
              <a:t> </a:t>
            </a:r>
            <a:r>
              <a:rPr lang="en-US" sz="2400" dirty="0" err="1"/>
              <a:t>và</a:t>
            </a:r>
            <a:r>
              <a:rPr lang="en-US" sz="2400" dirty="0"/>
              <a:t> </a:t>
            </a:r>
            <a:r>
              <a:rPr lang="en-US" sz="2400" dirty="0" err="1"/>
              <a:t>nói</a:t>
            </a:r>
            <a:r>
              <a:rPr lang="en-US" sz="2400" dirty="0"/>
              <a:t> </a:t>
            </a:r>
            <a:r>
              <a:rPr lang="en-US" sz="2400" dirty="0" err="1"/>
              <a:t>cho</a:t>
            </a:r>
            <a:r>
              <a:rPr lang="en-US" sz="2400" dirty="0"/>
              <a:t> </a:t>
            </a:r>
            <a:r>
              <a:rPr lang="en-US" sz="2400" dirty="0" err="1"/>
              <a:t>bạn</a:t>
            </a:r>
            <a:r>
              <a:rPr lang="en-US" sz="2400" dirty="0"/>
              <a:t> </a:t>
            </a:r>
            <a:r>
              <a:rPr lang="en-US" sz="2400" dirty="0" err="1"/>
              <a:t>nhưng</a:t>
            </a:r>
            <a:r>
              <a:rPr lang="en-US" sz="2400" dirty="0"/>
              <a:t> </a:t>
            </a:r>
            <a:r>
              <a:rPr lang="en-US" sz="2400" dirty="0" err="1"/>
              <a:t>điều</a:t>
            </a:r>
            <a:r>
              <a:rPr lang="en-US" sz="2400" dirty="0"/>
              <a:t> </a:t>
            </a:r>
            <a:r>
              <a:rPr lang="en-US" sz="2400" dirty="0" err="1"/>
              <a:t>thú</a:t>
            </a:r>
            <a:r>
              <a:rPr lang="en-US" sz="2400" dirty="0"/>
              <a:t> </a:t>
            </a:r>
            <a:r>
              <a:rPr lang="en-US" sz="2400" dirty="0" err="1"/>
              <a:t>vị</a:t>
            </a:r>
            <a:r>
              <a:rPr lang="en-US" sz="2400" dirty="0"/>
              <a:t> </a:t>
            </a:r>
            <a:r>
              <a:rPr lang="en-US" sz="2400" dirty="0" err="1"/>
              <a:t>khi</a:t>
            </a:r>
            <a:r>
              <a:rPr lang="en-US" sz="2400" dirty="0"/>
              <a:t> </a:t>
            </a:r>
            <a:r>
              <a:rPr lang="en-US" sz="2400" dirty="0" err="1"/>
              <a:t>tôi</a:t>
            </a:r>
            <a:r>
              <a:rPr lang="en-US" sz="2400" dirty="0"/>
              <a:t> </a:t>
            </a:r>
            <a:r>
              <a:rPr lang="en-US" sz="2400" dirty="0" err="1"/>
              <a:t>đi</a:t>
            </a:r>
            <a:r>
              <a:rPr lang="en-US" sz="2400" dirty="0"/>
              <a:t> </a:t>
            </a:r>
            <a:r>
              <a:rPr lang="en-US" sz="2400" dirty="0" err="1"/>
              <a:t>làm</a:t>
            </a:r>
            <a:r>
              <a:rPr lang="en-US" sz="2400" dirty="0"/>
              <a:t> </a:t>
            </a:r>
            <a:r>
              <a:rPr lang="en-US" sz="2400" dirty="0" err="1"/>
              <a:t>về</a:t>
            </a:r>
            <a:r>
              <a:rPr lang="en-US" sz="2400" dirty="0"/>
              <a:t>.</a:t>
            </a:r>
          </a:p>
          <a:p>
            <a:endParaRPr lang="en-US" sz="2400" dirty="0"/>
          </a:p>
        </p:txBody>
      </p:sp>
      <p:sp>
        <p:nvSpPr>
          <p:cNvPr id="5" name="Oval 4"/>
          <p:cNvSpPr/>
          <p:nvPr/>
        </p:nvSpPr>
        <p:spPr>
          <a:xfrm>
            <a:off x="152400" y="19050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978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81000"/>
            <a:ext cx="8763000" cy="3785652"/>
          </a:xfrm>
          <a:prstGeom prst="rect">
            <a:avLst/>
          </a:prstGeom>
          <a:noFill/>
        </p:spPr>
        <p:txBody>
          <a:bodyPr wrap="square" rtlCol="0">
            <a:spAutoFit/>
          </a:bodyPr>
          <a:lstStyle/>
          <a:p>
            <a:r>
              <a:rPr lang="en-US" sz="2400" b="1" dirty="0"/>
              <a:t>Question 11:</a:t>
            </a:r>
            <a:r>
              <a:rPr lang="en-US" sz="2400" dirty="0"/>
              <a:t> Do you think this kind of meat ______ itself to stewing?</a:t>
            </a:r>
          </a:p>
          <a:p>
            <a:r>
              <a:rPr lang="en-US" sz="2400" b="1" dirty="0"/>
              <a:t>	A.</a:t>
            </a:r>
            <a:r>
              <a:rPr lang="en-US" sz="2400" dirty="0"/>
              <a:t> allows	</a:t>
            </a:r>
            <a:r>
              <a:rPr lang="en-US" sz="2400" b="1" dirty="0"/>
              <a:t>B.</a:t>
            </a:r>
            <a:r>
              <a:rPr lang="en-US" sz="2400" dirty="0"/>
              <a:t> gives	</a:t>
            </a:r>
            <a:r>
              <a:rPr lang="en-US" sz="2400" b="1" dirty="0"/>
              <a:t>C.</a:t>
            </a:r>
            <a:r>
              <a:rPr lang="en-US" sz="2400" dirty="0"/>
              <a:t> offers	</a:t>
            </a:r>
            <a:r>
              <a:rPr lang="en-US" sz="2400" b="1" dirty="0"/>
              <a:t>D.</a:t>
            </a:r>
            <a:r>
              <a:rPr lang="en-US" sz="2400" dirty="0"/>
              <a:t> lends</a:t>
            </a:r>
          </a:p>
          <a:p>
            <a:endParaRPr lang="en-US" sz="2400" b="1" dirty="0" smtClean="0"/>
          </a:p>
          <a:p>
            <a:endParaRPr lang="en-US" sz="2400" b="1" dirty="0"/>
          </a:p>
          <a:p>
            <a:r>
              <a:rPr lang="en-US" sz="2400" dirty="0" err="1" smtClean="0"/>
              <a:t>A.allows</a:t>
            </a:r>
            <a:r>
              <a:rPr lang="en-US" sz="2400" dirty="0" smtClean="0"/>
              <a:t> </a:t>
            </a:r>
            <a:r>
              <a:rPr lang="en-US" sz="2400" dirty="0"/>
              <a:t>/</a:t>
            </a:r>
            <a:r>
              <a:rPr lang="en-US" sz="2400" dirty="0" err="1"/>
              <a:t>əˈlaʊz</a:t>
            </a:r>
            <a:r>
              <a:rPr lang="en-US" sz="2400" dirty="0"/>
              <a:t>/ (v): </a:t>
            </a:r>
            <a:r>
              <a:rPr lang="en-US" sz="2400" dirty="0" err="1"/>
              <a:t>cho</a:t>
            </a:r>
            <a:r>
              <a:rPr lang="en-US" sz="2400" dirty="0"/>
              <a:t> </a:t>
            </a:r>
            <a:r>
              <a:rPr lang="en-US" sz="2400" dirty="0" err="1"/>
              <a:t>phép</a:t>
            </a:r>
            <a:r>
              <a:rPr lang="en-US" sz="2400" dirty="0"/>
              <a:t/>
            </a:r>
            <a:br>
              <a:rPr lang="en-US" sz="2400" dirty="0"/>
            </a:br>
            <a:r>
              <a:rPr lang="en-US" sz="2400" dirty="0"/>
              <a:t>B. gives /</a:t>
            </a:r>
            <a:r>
              <a:rPr lang="en-US" sz="2400" dirty="0" err="1"/>
              <a:t>ɡɪvz</a:t>
            </a:r>
            <a:r>
              <a:rPr lang="en-US" sz="2400" dirty="0"/>
              <a:t>/ (v): </a:t>
            </a:r>
            <a:r>
              <a:rPr lang="en-US" sz="2400" dirty="0" err="1"/>
              <a:t>cho</a:t>
            </a:r>
            <a:r>
              <a:rPr lang="en-US" sz="2400" dirty="0"/>
              <a:t>, </a:t>
            </a:r>
            <a:r>
              <a:rPr lang="en-US" sz="2400" dirty="0" err="1"/>
              <a:t>tặng</a:t>
            </a:r>
            <a:r>
              <a:rPr lang="en-US" sz="2400" dirty="0"/>
              <a:t/>
            </a:r>
            <a:br>
              <a:rPr lang="en-US" sz="2400" dirty="0"/>
            </a:br>
            <a:r>
              <a:rPr lang="en-US" sz="2400" dirty="0"/>
              <a:t>C. offers /ˈ</a:t>
            </a:r>
            <a:r>
              <a:rPr lang="en-US" sz="2400" dirty="0" err="1"/>
              <a:t>ɒfərz</a:t>
            </a:r>
            <a:r>
              <a:rPr lang="en-US" sz="2400" dirty="0"/>
              <a:t>/ (v): </a:t>
            </a:r>
            <a:r>
              <a:rPr lang="en-US" sz="2400" dirty="0" err="1"/>
              <a:t>biếu</a:t>
            </a:r>
            <a:r>
              <a:rPr lang="en-US" sz="2400" dirty="0"/>
              <a:t>, </a:t>
            </a:r>
            <a:r>
              <a:rPr lang="en-US" sz="2400" dirty="0" err="1"/>
              <a:t>tặng</a:t>
            </a:r>
            <a:r>
              <a:rPr lang="en-US" sz="2400" dirty="0"/>
              <a:t/>
            </a:r>
            <a:br>
              <a:rPr lang="en-US" sz="2400" dirty="0"/>
            </a:br>
            <a:r>
              <a:rPr lang="en-US" sz="2400" dirty="0"/>
              <a:t>D. lends /</a:t>
            </a:r>
            <a:r>
              <a:rPr lang="en-US" sz="2400" dirty="0" err="1"/>
              <a:t>lendz</a:t>
            </a:r>
            <a:r>
              <a:rPr lang="en-US" sz="2400" dirty="0"/>
              <a:t>/ (v): </a:t>
            </a:r>
            <a:r>
              <a:rPr lang="en-US" sz="2400" dirty="0" err="1"/>
              <a:t>cho</a:t>
            </a:r>
            <a:r>
              <a:rPr lang="en-US" sz="2400" dirty="0"/>
              <a:t> </a:t>
            </a:r>
            <a:r>
              <a:rPr lang="en-US" sz="2400" dirty="0" err="1"/>
              <a:t>mượn</a:t>
            </a:r>
            <a:r>
              <a:rPr lang="en-US" sz="2400" dirty="0"/>
              <a:t/>
            </a:r>
            <a:br>
              <a:rPr lang="en-US" sz="2400" dirty="0"/>
            </a:br>
            <a:r>
              <a:rPr lang="en-US" sz="2400" dirty="0" err="1"/>
              <a:t>Cụm</a:t>
            </a:r>
            <a:r>
              <a:rPr lang="en-US" sz="2400" dirty="0"/>
              <a:t> </a:t>
            </a:r>
            <a:r>
              <a:rPr lang="en-US" sz="2400" dirty="0" err="1"/>
              <a:t>từ</a:t>
            </a:r>
            <a:r>
              <a:rPr lang="en-US" sz="2400" dirty="0"/>
              <a:t>: lend itself to something: </a:t>
            </a:r>
            <a:r>
              <a:rPr lang="en-US" sz="2400" dirty="0" err="1"/>
              <a:t>thích</a:t>
            </a:r>
            <a:r>
              <a:rPr lang="en-US" sz="2400" dirty="0"/>
              <a:t> </a:t>
            </a:r>
            <a:r>
              <a:rPr lang="en-US" sz="2400" dirty="0" err="1"/>
              <a:t>hợp</a:t>
            </a:r>
            <a:r>
              <a:rPr lang="en-US" sz="2400" dirty="0"/>
              <a:t> </a:t>
            </a:r>
            <a:r>
              <a:rPr lang="en-US" sz="2400" dirty="0" err="1"/>
              <a:t>với</a:t>
            </a:r>
            <a:r>
              <a:rPr lang="en-US" sz="2400" dirty="0"/>
              <a:t>, </a:t>
            </a:r>
            <a:r>
              <a:rPr lang="en-US" sz="2400" dirty="0" err="1"/>
              <a:t>có</a:t>
            </a:r>
            <a:r>
              <a:rPr lang="en-US" sz="2400" dirty="0"/>
              <a:t> </a:t>
            </a:r>
            <a:r>
              <a:rPr lang="en-US" sz="2400" dirty="0" err="1"/>
              <a:t>thể</a:t>
            </a:r>
            <a:r>
              <a:rPr lang="en-US" sz="2400" dirty="0"/>
              <a:t> </a:t>
            </a:r>
            <a:r>
              <a:rPr lang="en-US" sz="2400" dirty="0" err="1"/>
              <a:t>dùng</a:t>
            </a:r>
            <a:r>
              <a:rPr lang="en-US" sz="2400" dirty="0"/>
              <a:t> </a:t>
            </a:r>
            <a:r>
              <a:rPr lang="en-US" sz="2400" dirty="0" err="1"/>
              <a:t>làm</a:t>
            </a:r>
            <a:r>
              <a:rPr lang="en-US" sz="2400" dirty="0"/>
              <a:t/>
            </a:r>
            <a:br>
              <a:rPr lang="en-US" sz="2400" dirty="0"/>
            </a:br>
            <a:endParaRPr lang="en-US" sz="2400" dirty="0"/>
          </a:p>
        </p:txBody>
      </p:sp>
      <p:sp>
        <p:nvSpPr>
          <p:cNvPr id="5" name="Oval 4"/>
          <p:cNvSpPr/>
          <p:nvPr/>
        </p:nvSpPr>
        <p:spPr>
          <a:xfrm>
            <a:off x="6629400" y="8382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43845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04800"/>
            <a:ext cx="8686800" cy="4893647"/>
          </a:xfrm>
          <a:prstGeom prst="rect">
            <a:avLst/>
          </a:prstGeom>
          <a:noFill/>
        </p:spPr>
        <p:txBody>
          <a:bodyPr wrap="square" rtlCol="0">
            <a:spAutoFit/>
          </a:bodyPr>
          <a:lstStyle/>
          <a:p>
            <a:r>
              <a:rPr lang="en-US" sz="2400" b="1" dirty="0"/>
              <a:t>Question 12:</a:t>
            </a:r>
            <a:r>
              <a:rPr lang="en-US" sz="2400" dirty="0"/>
              <a:t> Candace would ______ her little sister into an argument by teasing her and calling her names.</a:t>
            </a:r>
          </a:p>
          <a:p>
            <a:r>
              <a:rPr lang="en-US" sz="2400" b="1" dirty="0"/>
              <a:t>	A.</a:t>
            </a:r>
            <a:r>
              <a:rPr lang="en-US" sz="2400" dirty="0"/>
              <a:t> advocate	</a:t>
            </a:r>
            <a:r>
              <a:rPr lang="en-US" sz="2400" b="1" dirty="0"/>
              <a:t>B.</a:t>
            </a:r>
            <a:r>
              <a:rPr lang="en-US" sz="2400" dirty="0"/>
              <a:t> provoke	</a:t>
            </a:r>
            <a:r>
              <a:rPr lang="en-US" sz="2400" b="1" dirty="0"/>
              <a:t>C.</a:t>
            </a:r>
            <a:r>
              <a:rPr lang="en-US" sz="2400" dirty="0"/>
              <a:t> prompt	</a:t>
            </a:r>
            <a:r>
              <a:rPr lang="en-US" sz="2400" b="1" dirty="0"/>
              <a:t>D.</a:t>
            </a:r>
            <a:r>
              <a:rPr lang="en-US" sz="2400" dirty="0"/>
              <a:t> trigger</a:t>
            </a:r>
          </a:p>
          <a:p>
            <a:endParaRPr lang="en-US" sz="2400" b="1" dirty="0" smtClean="0"/>
          </a:p>
          <a:p>
            <a:r>
              <a:rPr lang="en-US" sz="2400" dirty="0" smtClean="0"/>
              <a:t>A</a:t>
            </a:r>
            <a:r>
              <a:rPr lang="en-US" sz="2400" dirty="0"/>
              <a:t>. advocate /ˈ</a:t>
            </a:r>
            <a:r>
              <a:rPr lang="en-US" sz="2400" dirty="0" err="1"/>
              <a:t>ædvəkeɪt</a:t>
            </a:r>
            <a:r>
              <a:rPr lang="en-US" sz="2400" dirty="0"/>
              <a:t>/ (v): </a:t>
            </a:r>
            <a:r>
              <a:rPr lang="en-US" sz="2400" dirty="0" err="1"/>
              <a:t>biện</a:t>
            </a:r>
            <a:r>
              <a:rPr lang="en-US" sz="2400" dirty="0"/>
              <a:t> </a:t>
            </a:r>
            <a:r>
              <a:rPr lang="en-US" sz="2400" dirty="0" err="1"/>
              <a:t>hộ</a:t>
            </a:r>
            <a:r>
              <a:rPr lang="en-US" sz="2400" dirty="0"/>
              <a:t>, </a:t>
            </a:r>
            <a:r>
              <a:rPr lang="en-US" sz="2400" dirty="0" err="1"/>
              <a:t>bào</a:t>
            </a:r>
            <a:r>
              <a:rPr lang="en-US" sz="2400" dirty="0"/>
              <a:t> </a:t>
            </a:r>
            <a:r>
              <a:rPr lang="en-US" sz="2400" dirty="0" err="1"/>
              <a:t>chữa</a:t>
            </a:r>
            <a:r>
              <a:rPr lang="en-US" sz="2400" dirty="0"/>
              <a:t/>
            </a:r>
            <a:br>
              <a:rPr lang="en-US" sz="2400" dirty="0"/>
            </a:br>
            <a:r>
              <a:rPr lang="en-US" sz="2400" dirty="0"/>
              <a:t>B. provoke /</a:t>
            </a:r>
            <a:r>
              <a:rPr lang="en-US" sz="2400" dirty="0" err="1"/>
              <a:t>prəˈvəʊk</a:t>
            </a:r>
            <a:r>
              <a:rPr lang="en-US" sz="2400" dirty="0"/>
              <a:t>/ (v): </a:t>
            </a:r>
            <a:r>
              <a:rPr lang="en-US" sz="2400" dirty="0" err="1"/>
              <a:t>khích</a:t>
            </a:r>
            <a:r>
              <a:rPr lang="en-US" sz="2400" dirty="0"/>
              <a:t>, </a:t>
            </a:r>
            <a:r>
              <a:rPr lang="en-US" sz="2400" dirty="0" err="1"/>
              <a:t>xúi</a:t>
            </a:r>
            <a:r>
              <a:rPr lang="en-US" sz="2400" dirty="0"/>
              <a:t> </a:t>
            </a:r>
            <a:r>
              <a:rPr lang="en-US" sz="2400" dirty="0" err="1"/>
              <a:t>giục</a:t>
            </a:r>
            <a:r>
              <a:rPr lang="en-US" sz="2400" dirty="0"/>
              <a:t/>
            </a:r>
            <a:br>
              <a:rPr lang="en-US" sz="2400" dirty="0"/>
            </a:br>
            <a:r>
              <a:rPr lang="en-US" sz="2400" dirty="0"/>
              <a:t>C. prompt /</a:t>
            </a:r>
            <a:r>
              <a:rPr lang="en-US" sz="2400" dirty="0" err="1"/>
              <a:t>prɒmpt</a:t>
            </a:r>
            <a:r>
              <a:rPr lang="en-US" sz="2400" dirty="0"/>
              <a:t>/ (v): </a:t>
            </a:r>
            <a:r>
              <a:rPr lang="en-US" sz="2400" dirty="0" err="1"/>
              <a:t>xúi</a:t>
            </a:r>
            <a:r>
              <a:rPr lang="en-US" sz="2400" dirty="0"/>
              <a:t> </a:t>
            </a:r>
            <a:r>
              <a:rPr lang="en-US" sz="2400" dirty="0" err="1"/>
              <a:t>giục</a:t>
            </a:r>
            <a:r>
              <a:rPr lang="en-US" sz="2400" dirty="0"/>
              <a:t>, </a:t>
            </a:r>
            <a:r>
              <a:rPr lang="en-US" sz="2400" dirty="0" err="1"/>
              <a:t>thúc</a:t>
            </a:r>
            <a:r>
              <a:rPr lang="en-US" sz="2400" dirty="0"/>
              <a:t> </a:t>
            </a:r>
            <a:r>
              <a:rPr lang="en-US" sz="2400" dirty="0" err="1"/>
              <a:t>giục</a:t>
            </a:r>
            <a:r>
              <a:rPr lang="en-US" sz="2400" dirty="0"/>
              <a:t/>
            </a:r>
            <a:br>
              <a:rPr lang="en-US" sz="2400" dirty="0"/>
            </a:br>
            <a:r>
              <a:rPr lang="en-US" sz="2400" dirty="0"/>
              <a:t>D. trigger /ˈ</a:t>
            </a:r>
            <a:r>
              <a:rPr lang="en-US" sz="2400" dirty="0" err="1"/>
              <a:t>trɪɡər</a:t>
            </a:r>
            <a:r>
              <a:rPr lang="en-US" sz="2400" dirty="0"/>
              <a:t>/ (v): </a:t>
            </a:r>
            <a:r>
              <a:rPr lang="en-US" sz="2400" dirty="0" err="1"/>
              <a:t>làm</a:t>
            </a:r>
            <a:r>
              <a:rPr lang="en-US" sz="2400" dirty="0"/>
              <a:t> </a:t>
            </a:r>
            <a:r>
              <a:rPr lang="en-US" sz="2400" dirty="0" err="1"/>
              <a:t>nổ</a:t>
            </a:r>
            <a:r>
              <a:rPr lang="en-US" sz="2400" dirty="0"/>
              <a:t>, </a:t>
            </a:r>
            <a:r>
              <a:rPr lang="en-US" sz="2400" dirty="0" err="1"/>
              <a:t>gây</a:t>
            </a:r>
            <a:r>
              <a:rPr lang="en-US" sz="2400" dirty="0"/>
              <a:t> </a:t>
            </a:r>
            <a:r>
              <a:rPr lang="en-US" sz="2400" dirty="0" err="1"/>
              <a:t>ra</a:t>
            </a:r>
            <a:r>
              <a:rPr lang="en-US" sz="2400" dirty="0"/>
              <a:t/>
            </a:r>
            <a:br>
              <a:rPr lang="en-US" sz="2400" dirty="0"/>
            </a:br>
            <a:r>
              <a:rPr lang="en-US" sz="2400" dirty="0" err="1"/>
              <a:t>Cụm</a:t>
            </a:r>
            <a:r>
              <a:rPr lang="en-US" sz="2400" dirty="0"/>
              <a:t> </a:t>
            </a:r>
            <a:r>
              <a:rPr lang="en-US" sz="2400" dirty="0" err="1"/>
              <a:t>từ</a:t>
            </a:r>
            <a:r>
              <a:rPr lang="en-US" sz="2400" dirty="0"/>
              <a:t>: provoke somebody into (doing) something: </a:t>
            </a:r>
            <a:r>
              <a:rPr lang="en-US" sz="2400" dirty="0" err="1"/>
              <a:t>khiêu</a:t>
            </a:r>
            <a:r>
              <a:rPr lang="en-US" sz="2400" dirty="0"/>
              <a:t> </a:t>
            </a:r>
            <a:r>
              <a:rPr lang="en-US" sz="2400" dirty="0" err="1"/>
              <a:t>khích</a:t>
            </a:r>
            <a:r>
              <a:rPr lang="en-US" sz="2400" dirty="0"/>
              <a:t>, </a:t>
            </a:r>
            <a:r>
              <a:rPr lang="en-US" sz="2400" dirty="0" err="1"/>
              <a:t>xúi</a:t>
            </a:r>
            <a:r>
              <a:rPr lang="en-US" sz="2400" dirty="0"/>
              <a:t> </a:t>
            </a:r>
            <a:r>
              <a:rPr lang="en-US" sz="2400" dirty="0" err="1"/>
              <a:t>giục</a:t>
            </a:r>
            <a:r>
              <a:rPr lang="en-US" sz="2400" dirty="0"/>
              <a:t> </a:t>
            </a:r>
            <a:r>
              <a:rPr lang="en-US" sz="2400" dirty="0" err="1"/>
              <a:t>ai</a:t>
            </a:r>
            <a:r>
              <a:rPr lang="en-US" sz="2400" dirty="0"/>
              <a:t> </a:t>
            </a:r>
            <a:r>
              <a:rPr lang="en-US" sz="2400" dirty="0" err="1"/>
              <a:t>đó</a:t>
            </a:r>
            <a:r>
              <a:rPr lang="en-US" sz="2400" dirty="0"/>
              <a:t> </a:t>
            </a:r>
            <a:r>
              <a:rPr lang="en-US" sz="2400" dirty="0" err="1"/>
              <a:t>làm</a:t>
            </a:r>
            <a:r>
              <a:rPr lang="en-US" sz="2400" dirty="0"/>
              <a:t> </a:t>
            </a:r>
            <a:r>
              <a:rPr lang="en-US" sz="2400" dirty="0" err="1"/>
              <a:t>gì</a:t>
            </a:r>
            <a:r>
              <a:rPr lang="en-US" sz="2400" dirty="0"/>
              <a:t/>
            </a:r>
            <a:br>
              <a:rPr lang="en-US" sz="2400" dirty="0"/>
            </a:br>
            <a:r>
              <a:rPr lang="en-US" sz="2400" b="1" dirty="0" err="1"/>
              <a:t>Dịch</a:t>
            </a:r>
            <a:r>
              <a:rPr lang="en-US" sz="2400" b="1" dirty="0"/>
              <a:t> </a:t>
            </a:r>
            <a:r>
              <a:rPr lang="en-US" sz="2400" b="1" dirty="0" err="1"/>
              <a:t>nghĩa</a:t>
            </a:r>
            <a:r>
              <a:rPr lang="en-US" sz="2400" dirty="0"/>
              <a:t>: Candace </a:t>
            </a:r>
            <a:r>
              <a:rPr lang="en-US" sz="2400" dirty="0" err="1"/>
              <a:t>sẽ</a:t>
            </a:r>
            <a:r>
              <a:rPr lang="en-US" sz="2400" dirty="0"/>
              <a:t> </a:t>
            </a:r>
            <a:r>
              <a:rPr lang="en-US" sz="2400" dirty="0" err="1"/>
              <a:t>khiêu</a:t>
            </a:r>
            <a:r>
              <a:rPr lang="en-US" sz="2400" dirty="0"/>
              <a:t> </a:t>
            </a:r>
            <a:r>
              <a:rPr lang="en-US" sz="2400" dirty="0" err="1"/>
              <a:t>khích</a:t>
            </a:r>
            <a:r>
              <a:rPr lang="en-US" sz="2400" dirty="0"/>
              <a:t> </a:t>
            </a:r>
            <a:r>
              <a:rPr lang="en-US" sz="2400" dirty="0" err="1"/>
              <a:t>em</a:t>
            </a:r>
            <a:r>
              <a:rPr lang="en-US" sz="2400" dirty="0"/>
              <a:t> </a:t>
            </a:r>
            <a:r>
              <a:rPr lang="en-US" sz="2400" dirty="0" err="1"/>
              <a:t>gái</a:t>
            </a:r>
            <a:r>
              <a:rPr lang="en-US" sz="2400" dirty="0"/>
              <a:t> </a:t>
            </a:r>
            <a:r>
              <a:rPr lang="en-US" sz="2400" dirty="0" err="1"/>
              <a:t>mình</a:t>
            </a:r>
            <a:r>
              <a:rPr lang="en-US" sz="2400" dirty="0"/>
              <a:t> </a:t>
            </a:r>
            <a:r>
              <a:rPr lang="en-US" sz="2400" dirty="0" err="1"/>
              <a:t>cãi</a:t>
            </a:r>
            <a:r>
              <a:rPr lang="en-US" sz="2400" dirty="0"/>
              <a:t> </a:t>
            </a:r>
            <a:r>
              <a:rPr lang="en-US" sz="2400" dirty="0" err="1"/>
              <a:t>nhau</a:t>
            </a:r>
            <a:r>
              <a:rPr lang="en-US" sz="2400" dirty="0"/>
              <a:t> </a:t>
            </a:r>
            <a:r>
              <a:rPr lang="en-US" sz="2400" dirty="0" err="1"/>
              <a:t>bằng</a:t>
            </a:r>
            <a:r>
              <a:rPr lang="en-US" sz="2400" dirty="0"/>
              <a:t> </a:t>
            </a:r>
            <a:r>
              <a:rPr lang="en-US" sz="2400" dirty="0" err="1"/>
              <a:t>cách</a:t>
            </a:r>
            <a:r>
              <a:rPr lang="en-US" sz="2400" dirty="0"/>
              <a:t> </a:t>
            </a:r>
            <a:r>
              <a:rPr lang="en-US" sz="2400" dirty="0" err="1"/>
              <a:t>trêu</a:t>
            </a:r>
            <a:r>
              <a:rPr lang="en-US" sz="2400" dirty="0"/>
              <a:t> </a:t>
            </a:r>
            <a:r>
              <a:rPr lang="en-US" sz="2400" dirty="0" err="1"/>
              <a:t>chọc</a:t>
            </a:r>
            <a:r>
              <a:rPr lang="en-US" sz="2400" dirty="0"/>
              <a:t> </a:t>
            </a:r>
            <a:r>
              <a:rPr lang="en-US" sz="2400" dirty="0" err="1"/>
              <a:t>và</a:t>
            </a:r>
            <a:r>
              <a:rPr lang="en-US" sz="2400" dirty="0"/>
              <a:t> </a:t>
            </a:r>
            <a:r>
              <a:rPr lang="en-US" sz="2400" dirty="0" err="1"/>
              <a:t>gọi</a:t>
            </a:r>
            <a:r>
              <a:rPr lang="en-US" sz="2400" dirty="0"/>
              <a:t> </a:t>
            </a:r>
            <a:r>
              <a:rPr lang="en-US" sz="2400" dirty="0" err="1"/>
              <a:t>tên</a:t>
            </a:r>
            <a:r>
              <a:rPr lang="en-US" sz="2400" dirty="0"/>
              <a:t> </a:t>
            </a:r>
            <a:r>
              <a:rPr lang="en-US" sz="2400" dirty="0" err="1"/>
              <a:t>cô</a:t>
            </a:r>
            <a:r>
              <a:rPr lang="en-US" sz="2400" dirty="0"/>
              <a:t> </a:t>
            </a:r>
            <a:r>
              <a:rPr lang="en-US" sz="2400" dirty="0" err="1"/>
              <a:t>ấy</a:t>
            </a:r>
            <a:r>
              <a:rPr lang="en-US" sz="2400" dirty="0"/>
              <a:t>.</a:t>
            </a:r>
          </a:p>
          <a:p>
            <a:endParaRPr lang="en-US" sz="2400" dirty="0"/>
          </a:p>
        </p:txBody>
      </p:sp>
      <p:sp>
        <p:nvSpPr>
          <p:cNvPr id="5" name="Oval 4"/>
          <p:cNvSpPr/>
          <p:nvPr/>
        </p:nvSpPr>
        <p:spPr>
          <a:xfrm>
            <a:off x="2971800" y="1143000"/>
            <a:ext cx="5334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37658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81000"/>
            <a:ext cx="8839200" cy="3416320"/>
          </a:xfrm>
          <a:prstGeom prst="rect">
            <a:avLst/>
          </a:prstGeom>
          <a:noFill/>
        </p:spPr>
        <p:txBody>
          <a:bodyPr wrap="square" rtlCol="0">
            <a:spAutoFit/>
          </a:bodyPr>
          <a:lstStyle/>
          <a:p>
            <a:r>
              <a:rPr lang="en-US" sz="2400" b="1" dirty="0"/>
              <a:t>Question 13.</a:t>
            </a:r>
            <a:r>
              <a:rPr lang="en-US" sz="2400" dirty="0"/>
              <a:t>All planes_____ before departure.</a:t>
            </a:r>
          </a:p>
          <a:p>
            <a:r>
              <a:rPr lang="en-US" sz="2400" b="1" dirty="0"/>
              <a:t>A</a:t>
            </a:r>
            <a:r>
              <a:rPr lang="en-US" sz="2400" dirty="0"/>
              <a:t>. will checked		</a:t>
            </a:r>
            <a:r>
              <a:rPr lang="en-US" sz="2400" b="1" dirty="0"/>
              <a:t>B</a:t>
            </a:r>
            <a:r>
              <a:rPr lang="en-US" sz="2400" dirty="0"/>
              <a:t>. will has checked </a:t>
            </a:r>
          </a:p>
          <a:p>
            <a:r>
              <a:rPr lang="en-US" sz="2400" b="1" dirty="0"/>
              <a:t>C.</a:t>
            </a:r>
            <a:r>
              <a:rPr lang="en-US" sz="2400" dirty="0"/>
              <a:t> will be checked		</a:t>
            </a:r>
            <a:r>
              <a:rPr lang="en-US" sz="2400" b="1" dirty="0"/>
              <a:t>D</a:t>
            </a:r>
            <a:r>
              <a:rPr lang="en-US" sz="2400" dirty="0"/>
              <a:t>. will been checked</a:t>
            </a:r>
          </a:p>
          <a:p>
            <a:r>
              <a:rPr lang="en-US" sz="2400" b="1" dirty="0"/>
              <a:t> </a:t>
            </a:r>
            <a:endParaRPr lang="en-US" sz="2400" b="1" dirty="0" smtClean="0"/>
          </a:p>
          <a:p>
            <a:endParaRPr lang="en-US" sz="2400" b="1" dirty="0"/>
          </a:p>
          <a:p>
            <a:r>
              <a:rPr lang="en-US" sz="2400" dirty="0" err="1" smtClean="0"/>
              <a:t>Giải</a:t>
            </a:r>
            <a:r>
              <a:rPr lang="en-US" sz="2400" dirty="0" smtClean="0"/>
              <a:t> </a:t>
            </a:r>
            <a:r>
              <a:rPr lang="en-US" sz="2400" dirty="0" err="1"/>
              <a:t>thích</a:t>
            </a:r>
            <a:r>
              <a:rPr lang="en-US" sz="2400" dirty="0"/>
              <a:t>: </a:t>
            </a:r>
            <a:r>
              <a:rPr lang="en-US" sz="2400" dirty="0" err="1"/>
              <a:t>bị</a:t>
            </a:r>
            <a:r>
              <a:rPr lang="en-US" sz="2400" dirty="0"/>
              <a:t> </a:t>
            </a:r>
            <a:r>
              <a:rPr lang="en-US" sz="2400" dirty="0" err="1"/>
              <a:t>động</a:t>
            </a:r>
            <a:r>
              <a:rPr lang="en-US" sz="2400" dirty="0"/>
              <a:t> </a:t>
            </a:r>
            <a:r>
              <a:rPr lang="en-US" sz="2400" dirty="0" err="1"/>
              <a:t>thời</a:t>
            </a:r>
            <a:r>
              <a:rPr lang="en-US" sz="2400" dirty="0"/>
              <a:t> </a:t>
            </a:r>
            <a:r>
              <a:rPr lang="en-US" sz="2400" dirty="0" err="1"/>
              <a:t>tương</a:t>
            </a:r>
            <a:r>
              <a:rPr lang="en-US" sz="2400" dirty="0"/>
              <a:t> </a:t>
            </a:r>
            <a:r>
              <a:rPr lang="en-US" sz="2400" dirty="0" err="1"/>
              <a:t>lai</a:t>
            </a:r>
            <a:r>
              <a:rPr lang="en-US" sz="2400" dirty="0"/>
              <a:t> </a:t>
            </a:r>
            <a:r>
              <a:rPr lang="en-US" sz="2400" dirty="0" err="1"/>
              <a:t>đơn</a:t>
            </a:r>
            <a:r>
              <a:rPr lang="en-US" sz="2400" dirty="0"/>
              <a:t> s+ </a:t>
            </a:r>
            <a:r>
              <a:rPr lang="en-US" sz="2400" dirty="0" err="1"/>
              <a:t>will+be+Vpp</a:t>
            </a:r>
            <a:endParaRPr lang="en-US" sz="2400" dirty="0"/>
          </a:p>
          <a:p>
            <a:r>
              <a:rPr lang="en-US" sz="2400" dirty="0" err="1"/>
              <a:t>Dịch</a:t>
            </a:r>
            <a:r>
              <a:rPr lang="en-US" sz="2400" dirty="0"/>
              <a:t>: </a:t>
            </a:r>
            <a:r>
              <a:rPr lang="en-US" sz="2400" dirty="0" err="1"/>
              <a:t>Tất</a:t>
            </a:r>
            <a:r>
              <a:rPr lang="en-US" sz="2400" dirty="0"/>
              <a:t> </a:t>
            </a:r>
            <a:r>
              <a:rPr lang="en-US" sz="2400" dirty="0" err="1"/>
              <a:t>cả</a:t>
            </a:r>
            <a:r>
              <a:rPr lang="en-US" sz="2400" dirty="0"/>
              <a:t> </a:t>
            </a:r>
            <a:r>
              <a:rPr lang="en-US" sz="2400" dirty="0" err="1"/>
              <a:t>máy</a:t>
            </a:r>
            <a:r>
              <a:rPr lang="en-US" sz="2400" dirty="0"/>
              <a:t> bay </a:t>
            </a:r>
            <a:r>
              <a:rPr lang="en-US" sz="2400" dirty="0" err="1"/>
              <a:t>sẽ</a:t>
            </a:r>
            <a:r>
              <a:rPr lang="en-US" sz="2400" dirty="0"/>
              <a:t> </a:t>
            </a:r>
            <a:r>
              <a:rPr lang="en-US" sz="2400" dirty="0" err="1"/>
              <a:t>được</a:t>
            </a:r>
            <a:r>
              <a:rPr lang="en-US" sz="2400" dirty="0"/>
              <a:t> </a:t>
            </a:r>
            <a:r>
              <a:rPr lang="en-US" sz="2400" dirty="0" err="1"/>
              <a:t>kiểm</a:t>
            </a:r>
            <a:r>
              <a:rPr lang="en-US" sz="2400" dirty="0"/>
              <a:t> </a:t>
            </a:r>
            <a:r>
              <a:rPr lang="en-US" sz="2400" dirty="0" err="1"/>
              <a:t>duyệt</a:t>
            </a:r>
            <a:r>
              <a:rPr lang="en-US" sz="2400" dirty="0"/>
              <a:t> </a:t>
            </a:r>
            <a:r>
              <a:rPr lang="en-US" sz="2400" dirty="0" err="1"/>
              <a:t>trước</a:t>
            </a:r>
            <a:r>
              <a:rPr lang="en-US" sz="2400" dirty="0"/>
              <a:t> </a:t>
            </a:r>
            <a:r>
              <a:rPr lang="en-US" sz="2400" dirty="0" err="1"/>
              <a:t>khi</a:t>
            </a:r>
            <a:r>
              <a:rPr lang="en-US" sz="2400" dirty="0"/>
              <a:t> </a:t>
            </a:r>
            <a:r>
              <a:rPr lang="en-US" sz="2400" dirty="0" err="1"/>
              <a:t>khởi</a:t>
            </a:r>
            <a:r>
              <a:rPr lang="en-US" sz="2400" dirty="0"/>
              <a:t> </a:t>
            </a:r>
            <a:r>
              <a:rPr lang="en-US" sz="2400" dirty="0" err="1"/>
              <a:t>hành</a:t>
            </a:r>
            <a:r>
              <a:rPr lang="en-US" sz="2400" dirty="0"/>
              <a:t>.</a:t>
            </a:r>
          </a:p>
          <a:p>
            <a:r>
              <a:rPr lang="en-US" sz="2400" b="1" dirty="0" err="1"/>
              <a:t>Dịch</a:t>
            </a:r>
            <a:r>
              <a:rPr lang="en-US" sz="2400" b="1" dirty="0"/>
              <a:t> </a:t>
            </a:r>
            <a:r>
              <a:rPr lang="en-US" sz="2400" b="1" dirty="0" err="1"/>
              <a:t>nghĩa</a:t>
            </a:r>
            <a:r>
              <a:rPr lang="en-US" sz="2400" dirty="0"/>
              <a:t>: </a:t>
            </a:r>
            <a:r>
              <a:rPr lang="en-US" sz="2400" dirty="0" err="1"/>
              <a:t>Bạn</a:t>
            </a:r>
            <a:r>
              <a:rPr lang="en-US" sz="2400" dirty="0"/>
              <a:t> </a:t>
            </a:r>
            <a:r>
              <a:rPr lang="en-US" sz="2400" dirty="0" err="1"/>
              <a:t>có</a:t>
            </a:r>
            <a:r>
              <a:rPr lang="en-US" sz="2400" dirty="0"/>
              <a:t> </a:t>
            </a:r>
            <a:r>
              <a:rPr lang="en-US" sz="2400" dirty="0" err="1"/>
              <a:t>nghĩ</a:t>
            </a:r>
            <a:r>
              <a:rPr lang="en-US" sz="2400" dirty="0"/>
              <a:t> </a:t>
            </a:r>
            <a:r>
              <a:rPr lang="en-US" sz="2400" dirty="0" err="1"/>
              <a:t>loại</a:t>
            </a:r>
            <a:r>
              <a:rPr lang="en-US" sz="2400" dirty="0"/>
              <a:t> </a:t>
            </a:r>
            <a:r>
              <a:rPr lang="en-US" sz="2400" dirty="0" err="1"/>
              <a:t>thịt</a:t>
            </a:r>
            <a:r>
              <a:rPr lang="en-US" sz="2400" dirty="0"/>
              <a:t> </a:t>
            </a:r>
            <a:r>
              <a:rPr lang="en-US" sz="2400" dirty="0" err="1"/>
              <a:t>này</a:t>
            </a:r>
            <a:r>
              <a:rPr lang="en-US" sz="2400" dirty="0"/>
              <a:t> </a:t>
            </a:r>
            <a:r>
              <a:rPr lang="en-US" sz="2400" dirty="0" err="1"/>
              <a:t>thích</a:t>
            </a:r>
            <a:r>
              <a:rPr lang="en-US" sz="2400" dirty="0"/>
              <a:t> </a:t>
            </a:r>
            <a:r>
              <a:rPr lang="en-US" sz="2400" dirty="0" err="1"/>
              <a:t>hợp</a:t>
            </a:r>
            <a:r>
              <a:rPr lang="en-US" sz="2400" dirty="0"/>
              <a:t> </a:t>
            </a:r>
            <a:r>
              <a:rPr lang="en-US" sz="2400" dirty="0" err="1"/>
              <a:t>với</a:t>
            </a:r>
            <a:r>
              <a:rPr lang="en-US" sz="2400" dirty="0"/>
              <a:t> </a:t>
            </a:r>
            <a:r>
              <a:rPr lang="en-US" sz="2400" dirty="0" err="1"/>
              <a:t>món</a:t>
            </a:r>
            <a:r>
              <a:rPr lang="en-US" sz="2400" dirty="0"/>
              <a:t> </a:t>
            </a:r>
            <a:r>
              <a:rPr lang="en-US" sz="2400" dirty="0" err="1"/>
              <a:t>hầm</a:t>
            </a:r>
            <a:r>
              <a:rPr lang="en-US" sz="2400" dirty="0"/>
              <a:t> </a:t>
            </a:r>
            <a:r>
              <a:rPr lang="en-US" sz="2400" dirty="0" err="1"/>
              <a:t>không</a:t>
            </a:r>
            <a:r>
              <a:rPr lang="en-US" sz="2400" dirty="0"/>
              <a:t>?</a:t>
            </a:r>
          </a:p>
          <a:p>
            <a:endParaRPr lang="en-US" sz="2400" dirty="0"/>
          </a:p>
        </p:txBody>
      </p:sp>
      <p:sp>
        <p:nvSpPr>
          <p:cNvPr id="5" name="Oval 4"/>
          <p:cNvSpPr/>
          <p:nvPr/>
        </p:nvSpPr>
        <p:spPr>
          <a:xfrm>
            <a:off x="152400" y="11430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50198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0885" y="152400"/>
            <a:ext cx="8915400" cy="6740307"/>
          </a:xfrm>
          <a:prstGeom prst="rect">
            <a:avLst/>
          </a:prstGeom>
          <a:noFill/>
        </p:spPr>
        <p:txBody>
          <a:bodyPr wrap="square" rtlCol="0">
            <a:spAutoFit/>
          </a:bodyPr>
          <a:lstStyle/>
          <a:p>
            <a:r>
              <a:rPr lang="en-US" sz="2400" b="1" dirty="0"/>
              <a:t>Question 14</a:t>
            </a:r>
            <a:r>
              <a:rPr lang="en-US" sz="2400" dirty="0"/>
              <a:t>. ___________5 months for the fridge to be delivered, I decide to cancel the order.</a:t>
            </a:r>
          </a:p>
          <a:p>
            <a:r>
              <a:rPr lang="en-US" sz="2400" b="1" dirty="0" smtClean="0"/>
              <a:t>A</a:t>
            </a:r>
            <a:r>
              <a:rPr lang="en-US" sz="2400" dirty="0"/>
              <a:t>. Waiting	</a:t>
            </a:r>
            <a:r>
              <a:rPr lang="en-US" sz="2400" b="1" dirty="0"/>
              <a:t>B</a:t>
            </a:r>
            <a:r>
              <a:rPr lang="en-US" sz="2400" dirty="0"/>
              <a:t>. Waited	</a:t>
            </a:r>
            <a:r>
              <a:rPr lang="en-US" sz="2400" b="1" dirty="0"/>
              <a:t>C</a:t>
            </a:r>
            <a:r>
              <a:rPr lang="en-US" sz="2400" dirty="0"/>
              <a:t>. Having waited	</a:t>
            </a:r>
            <a:r>
              <a:rPr lang="en-US" sz="2400" b="1" dirty="0"/>
              <a:t>D</a:t>
            </a:r>
            <a:r>
              <a:rPr lang="en-US" sz="2400" dirty="0"/>
              <a:t>. Had waited</a:t>
            </a:r>
          </a:p>
          <a:p>
            <a:endParaRPr lang="en-US" sz="2400" b="1" dirty="0" smtClean="0"/>
          </a:p>
          <a:p>
            <a:r>
              <a:rPr lang="en-US" sz="2400" dirty="0" err="1" smtClean="0"/>
              <a:t>Câu</a:t>
            </a:r>
            <a:r>
              <a:rPr lang="en-US" sz="2400" dirty="0" smtClean="0"/>
              <a:t> </a:t>
            </a:r>
            <a:r>
              <a:rPr lang="en-US" sz="2400" dirty="0" err="1"/>
              <a:t>trên</a:t>
            </a:r>
            <a:r>
              <a:rPr lang="en-US" sz="2400" dirty="0"/>
              <a:t> </a:t>
            </a:r>
            <a:r>
              <a:rPr lang="en-US" sz="2400" dirty="0" err="1"/>
              <a:t>là</a:t>
            </a:r>
            <a:r>
              <a:rPr lang="en-US" sz="2400" dirty="0"/>
              <a:t> </a:t>
            </a:r>
            <a:r>
              <a:rPr lang="en-US" sz="2400" dirty="0" err="1"/>
              <a:t>trường</a:t>
            </a:r>
            <a:r>
              <a:rPr lang="en-US" sz="2400" dirty="0"/>
              <a:t> </a:t>
            </a:r>
            <a:r>
              <a:rPr lang="en-US" sz="2400" dirty="0" err="1"/>
              <a:t>hợp</a:t>
            </a:r>
            <a:r>
              <a:rPr lang="en-US" sz="2400" dirty="0"/>
              <a:t> </a:t>
            </a:r>
            <a:r>
              <a:rPr lang="en-US" sz="2400" dirty="0" err="1"/>
              <a:t>rút</a:t>
            </a:r>
            <a:r>
              <a:rPr lang="en-US" sz="2400" dirty="0"/>
              <a:t> </a:t>
            </a:r>
            <a:r>
              <a:rPr lang="en-US" sz="2400" dirty="0" err="1"/>
              <a:t>gọn</a:t>
            </a:r>
            <a:r>
              <a:rPr lang="en-US" sz="2400" dirty="0"/>
              <a:t> </a:t>
            </a:r>
            <a:r>
              <a:rPr lang="en-US" sz="2400" dirty="0" err="1"/>
              <a:t>mệnh</a:t>
            </a:r>
            <a:r>
              <a:rPr lang="en-US" sz="2400" dirty="0"/>
              <a:t> </a:t>
            </a:r>
            <a:r>
              <a:rPr lang="en-US" sz="2400" dirty="0" err="1"/>
              <a:t>đề</a:t>
            </a:r>
            <a:r>
              <a:rPr lang="en-US" sz="2400" dirty="0"/>
              <a:t> </a:t>
            </a:r>
            <a:r>
              <a:rPr lang="en-US" sz="2400" dirty="0" err="1"/>
              <a:t>chung</a:t>
            </a:r>
            <a:r>
              <a:rPr lang="en-US" sz="2400" dirty="0"/>
              <a:t> </a:t>
            </a:r>
            <a:r>
              <a:rPr lang="en-US" sz="2400" dirty="0" err="1"/>
              <a:t>chủ</a:t>
            </a:r>
            <a:r>
              <a:rPr lang="en-US" sz="2400" dirty="0"/>
              <a:t> </a:t>
            </a:r>
            <a:r>
              <a:rPr lang="en-US" sz="2400" dirty="0" err="1"/>
              <a:t>ngữ</a:t>
            </a:r>
            <a:r>
              <a:rPr lang="en-US" sz="2400" dirty="0"/>
              <a:t>.</a:t>
            </a:r>
          </a:p>
          <a:p>
            <a:r>
              <a:rPr lang="en-US" sz="2400" dirty="0"/>
              <a:t>- </a:t>
            </a:r>
            <a:r>
              <a:rPr lang="en-US" sz="2400" dirty="0" err="1"/>
              <a:t>Nếu</a:t>
            </a:r>
            <a:r>
              <a:rPr lang="en-US" sz="2400" dirty="0"/>
              <a:t> </a:t>
            </a:r>
            <a:r>
              <a:rPr lang="en-US" sz="2400" dirty="0" err="1"/>
              <a:t>hai</a:t>
            </a:r>
            <a:r>
              <a:rPr lang="en-US" sz="2400" dirty="0"/>
              <a:t> </a:t>
            </a:r>
            <a:r>
              <a:rPr lang="en-US" sz="2400" dirty="0" err="1"/>
              <a:t>hành</a:t>
            </a:r>
            <a:r>
              <a:rPr lang="en-US" sz="2400" dirty="0"/>
              <a:t> </a:t>
            </a:r>
            <a:r>
              <a:rPr lang="en-US" sz="2400" dirty="0" err="1"/>
              <a:t>động</a:t>
            </a:r>
            <a:r>
              <a:rPr lang="en-US" sz="2400" dirty="0"/>
              <a:t> ở </a:t>
            </a:r>
            <a:r>
              <a:rPr lang="en-US" sz="2400" dirty="0" err="1"/>
              <a:t>hai</a:t>
            </a:r>
            <a:r>
              <a:rPr lang="en-US" sz="2400" dirty="0"/>
              <a:t> </a:t>
            </a:r>
            <a:r>
              <a:rPr lang="en-US" sz="2400" dirty="0" err="1"/>
              <a:t>mệnh</a:t>
            </a:r>
            <a:r>
              <a:rPr lang="en-US" sz="2400" dirty="0"/>
              <a:t> </a:t>
            </a:r>
            <a:r>
              <a:rPr lang="en-US" sz="2400" dirty="0" err="1"/>
              <a:t>đề</a:t>
            </a:r>
            <a:r>
              <a:rPr lang="en-US" sz="2400" dirty="0"/>
              <a:t> </a:t>
            </a:r>
            <a:r>
              <a:rPr lang="en-US" sz="2400" dirty="0" err="1"/>
              <a:t>xảy</a:t>
            </a:r>
            <a:r>
              <a:rPr lang="en-US" sz="2400" dirty="0"/>
              <a:t> </a:t>
            </a:r>
            <a:r>
              <a:rPr lang="en-US" sz="2400" dirty="0" err="1"/>
              <a:t>ra</a:t>
            </a:r>
            <a:r>
              <a:rPr lang="en-US" sz="2400" dirty="0"/>
              <a:t> </a:t>
            </a:r>
            <a:r>
              <a:rPr lang="en-US" sz="2400" dirty="0" err="1"/>
              <a:t>đồng</a:t>
            </a:r>
            <a:r>
              <a:rPr lang="en-US" sz="2400" dirty="0"/>
              <a:t> </a:t>
            </a:r>
            <a:r>
              <a:rPr lang="en-US" sz="2400" dirty="0" err="1"/>
              <a:t>thời</a:t>
            </a:r>
            <a:r>
              <a:rPr lang="en-US" sz="2400" dirty="0"/>
              <a:t> hay </a:t>
            </a:r>
            <a:r>
              <a:rPr lang="en-US" sz="2400" dirty="0" err="1"/>
              <a:t>được</a:t>
            </a:r>
            <a:r>
              <a:rPr lang="en-US" sz="2400" dirty="0"/>
              <a:t> chia </a:t>
            </a:r>
            <a:r>
              <a:rPr lang="en-US" sz="2400" dirty="0" err="1"/>
              <a:t>cùng</a:t>
            </a:r>
            <a:r>
              <a:rPr lang="en-US" sz="2400" dirty="0"/>
              <a:t> </a:t>
            </a:r>
            <a:r>
              <a:rPr lang="en-US" sz="2400" dirty="0" err="1"/>
              <a:t>thì</a:t>
            </a:r>
            <a:r>
              <a:rPr lang="en-US" sz="2400" dirty="0"/>
              <a:t> </a:t>
            </a:r>
            <a:r>
              <a:rPr lang="en-US" sz="2400" dirty="0" err="1"/>
              <a:t>với</a:t>
            </a:r>
            <a:r>
              <a:rPr lang="en-US" sz="2400" dirty="0"/>
              <a:t> </a:t>
            </a:r>
            <a:r>
              <a:rPr lang="en-US" sz="2400" dirty="0" err="1"/>
              <a:t>nhau</a:t>
            </a:r>
            <a:r>
              <a:rPr lang="en-US" sz="2400" dirty="0"/>
              <a:t>, ta </a:t>
            </a:r>
            <a:r>
              <a:rPr lang="en-US" sz="2400" dirty="0" err="1"/>
              <a:t>lược</a:t>
            </a:r>
            <a:r>
              <a:rPr lang="en-US" sz="2400" dirty="0"/>
              <a:t> </a:t>
            </a:r>
            <a:r>
              <a:rPr lang="en-US" sz="2400" dirty="0" err="1"/>
              <a:t>bỏ</a:t>
            </a:r>
            <a:r>
              <a:rPr lang="en-US" sz="2400" dirty="0"/>
              <a:t> </a:t>
            </a:r>
            <a:r>
              <a:rPr lang="en-US" sz="2400" dirty="0" err="1"/>
              <a:t>chủ</a:t>
            </a:r>
            <a:r>
              <a:rPr lang="en-US" sz="2400" dirty="0"/>
              <a:t> </a:t>
            </a:r>
            <a:r>
              <a:rPr lang="en-US" sz="2400" dirty="0" err="1"/>
              <a:t>từ</a:t>
            </a:r>
            <a:r>
              <a:rPr lang="en-US" sz="2400" dirty="0"/>
              <a:t> ở </a:t>
            </a:r>
            <a:r>
              <a:rPr lang="en-US" sz="2400" dirty="0" err="1"/>
              <a:t>một</a:t>
            </a:r>
            <a:r>
              <a:rPr lang="en-US" sz="2400" dirty="0"/>
              <a:t> </a:t>
            </a:r>
            <a:r>
              <a:rPr lang="en-US" sz="2400" dirty="0" err="1"/>
              <a:t>mệnh</a:t>
            </a:r>
            <a:r>
              <a:rPr lang="en-US" sz="2400" dirty="0"/>
              <a:t> </a:t>
            </a:r>
            <a:r>
              <a:rPr lang="en-US" sz="2400" dirty="0" err="1"/>
              <a:t>đề</a:t>
            </a:r>
            <a:r>
              <a:rPr lang="en-US" sz="2400" dirty="0"/>
              <a:t> </a:t>
            </a:r>
            <a:r>
              <a:rPr lang="en-US" sz="2400" dirty="0" err="1"/>
              <a:t>rồi</a:t>
            </a:r>
            <a:r>
              <a:rPr lang="en-US" sz="2400" dirty="0"/>
              <a:t> </a:t>
            </a:r>
            <a:r>
              <a:rPr lang="en-US" sz="2400" dirty="0" err="1"/>
              <a:t>sau</a:t>
            </a:r>
            <a:r>
              <a:rPr lang="en-US" sz="2400" dirty="0"/>
              <a:t> </a:t>
            </a:r>
            <a:r>
              <a:rPr lang="en-US" sz="2400" dirty="0" err="1"/>
              <a:t>đó</a:t>
            </a:r>
            <a:r>
              <a:rPr lang="en-US" sz="2400" dirty="0"/>
              <a:t> chia </a:t>
            </a:r>
            <a:r>
              <a:rPr lang="en-US" sz="2400" dirty="0" err="1"/>
              <a:t>động</a:t>
            </a:r>
            <a:r>
              <a:rPr lang="en-US" sz="2400" dirty="0"/>
              <a:t> </a:t>
            </a:r>
            <a:r>
              <a:rPr lang="en-US" sz="2400" dirty="0" err="1"/>
              <a:t>từ</a:t>
            </a:r>
            <a:r>
              <a:rPr lang="en-US" sz="2400" dirty="0"/>
              <a:t> </a:t>
            </a:r>
            <a:r>
              <a:rPr lang="en-US" sz="2400" dirty="0" err="1"/>
              <a:t>trong</a:t>
            </a:r>
            <a:r>
              <a:rPr lang="en-US" sz="2400" dirty="0"/>
              <a:t> </a:t>
            </a:r>
            <a:r>
              <a:rPr lang="en-US" sz="2400" dirty="0" err="1"/>
              <a:t>mệnh</a:t>
            </a:r>
            <a:r>
              <a:rPr lang="en-US" sz="2400" dirty="0"/>
              <a:t> </a:t>
            </a:r>
            <a:r>
              <a:rPr lang="en-US" sz="2400" dirty="0" err="1"/>
              <a:t>đề</a:t>
            </a:r>
            <a:r>
              <a:rPr lang="en-US" sz="2400" dirty="0"/>
              <a:t> </a:t>
            </a:r>
            <a:r>
              <a:rPr lang="en-US" sz="2400" dirty="0" err="1"/>
              <a:t>đó</a:t>
            </a:r>
            <a:r>
              <a:rPr lang="en-US" sz="2400" dirty="0"/>
              <a:t> ở </a:t>
            </a:r>
            <a:r>
              <a:rPr lang="en-US" sz="2400" dirty="0" err="1"/>
              <a:t>dạng</a:t>
            </a:r>
            <a:r>
              <a:rPr lang="en-US" sz="2400" dirty="0"/>
              <a:t> V-</a:t>
            </a:r>
            <a:r>
              <a:rPr lang="en-US" sz="2400" dirty="0" err="1"/>
              <a:t>ing</a:t>
            </a:r>
            <a:r>
              <a:rPr lang="en-US" sz="2400" dirty="0"/>
              <a:t>.</a:t>
            </a:r>
          </a:p>
          <a:p>
            <a:r>
              <a:rPr lang="en-US" sz="2400" dirty="0"/>
              <a:t>- </a:t>
            </a:r>
            <a:r>
              <a:rPr lang="en-US" sz="2400" dirty="0" err="1"/>
              <a:t>Nếu</a:t>
            </a:r>
            <a:r>
              <a:rPr lang="en-US" sz="2400" dirty="0"/>
              <a:t> </a:t>
            </a:r>
            <a:r>
              <a:rPr lang="en-US" sz="2400" dirty="0" err="1"/>
              <a:t>hai</a:t>
            </a:r>
            <a:r>
              <a:rPr lang="en-US" sz="2400" dirty="0"/>
              <a:t> </a:t>
            </a:r>
            <a:r>
              <a:rPr lang="en-US" sz="2400" dirty="0" err="1"/>
              <a:t>hành</a:t>
            </a:r>
            <a:r>
              <a:rPr lang="en-US" sz="2400" dirty="0"/>
              <a:t> </a:t>
            </a:r>
            <a:r>
              <a:rPr lang="en-US" sz="2400" dirty="0" err="1"/>
              <a:t>động</a:t>
            </a:r>
            <a:r>
              <a:rPr lang="en-US" sz="2400" dirty="0"/>
              <a:t> ở </a:t>
            </a:r>
            <a:r>
              <a:rPr lang="en-US" sz="2400" dirty="0" err="1"/>
              <a:t>hai</a:t>
            </a:r>
            <a:r>
              <a:rPr lang="en-US" sz="2400" dirty="0"/>
              <a:t> </a:t>
            </a:r>
            <a:r>
              <a:rPr lang="en-US" sz="2400" dirty="0" err="1"/>
              <a:t>mệnh</a:t>
            </a:r>
            <a:r>
              <a:rPr lang="en-US" sz="2400" dirty="0"/>
              <a:t> </a:t>
            </a:r>
            <a:r>
              <a:rPr lang="en-US" sz="2400" dirty="0" err="1"/>
              <a:t>đề</a:t>
            </a:r>
            <a:r>
              <a:rPr lang="en-US" sz="2400" dirty="0"/>
              <a:t> </a:t>
            </a:r>
            <a:r>
              <a:rPr lang="en-US" sz="2400" dirty="0" err="1"/>
              <a:t>xảy</a:t>
            </a:r>
            <a:r>
              <a:rPr lang="en-US" sz="2400" dirty="0"/>
              <a:t> </a:t>
            </a:r>
            <a:r>
              <a:rPr lang="en-US" sz="2400" dirty="0" err="1"/>
              <a:t>ra</a:t>
            </a:r>
            <a:r>
              <a:rPr lang="en-US" sz="2400" dirty="0"/>
              <a:t> </a:t>
            </a:r>
            <a:r>
              <a:rPr lang="en-US" sz="2400" dirty="0" err="1"/>
              <a:t>theo</a:t>
            </a:r>
            <a:r>
              <a:rPr lang="en-US" sz="2400" dirty="0"/>
              <a:t> </a:t>
            </a:r>
            <a:r>
              <a:rPr lang="en-US" sz="2400" dirty="0" err="1"/>
              <a:t>thứ</a:t>
            </a:r>
            <a:r>
              <a:rPr lang="en-US" sz="2400" dirty="0"/>
              <a:t> </a:t>
            </a:r>
            <a:r>
              <a:rPr lang="en-US" sz="2400" dirty="0" err="1"/>
              <a:t>tự</a:t>
            </a:r>
            <a:r>
              <a:rPr lang="en-US" sz="2400" dirty="0"/>
              <a:t> </a:t>
            </a:r>
            <a:r>
              <a:rPr lang="en-US" sz="2400" dirty="0" err="1"/>
              <a:t>trước</a:t>
            </a:r>
            <a:r>
              <a:rPr lang="en-US" sz="2400" dirty="0"/>
              <a:t> </a:t>
            </a:r>
            <a:r>
              <a:rPr lang="en-US" sz="2400" dirty="0" err="1"/>
              <a:t>sau</a:t>
            </a:r>
            <a:r>
              <a:rPr lang="en-US" sz="2400" dirty="0"/>
              <a:t>, ta </a:t>
            </a:r>
            <a:r>
              <a:rPr lang="en-US" sz="2400" dirty="0" err="1"/>
              <a:t>lược</a:t>
            </a:r>
            <a:r>
              <a:rPr lang="en-US" sz="2400" dirty="0"/>
              <a:t> </a:t>
            </a:r>
            <a:r>
              <a:rPr lang="en-US" sz="2400" dirty="0" err="1"/>
              <a:t>bỏ</a:t>
            </a:r>
            <a:r>
              <a:rPr lang="en-US" sz="2400" dirty="0"/>
              <a:t> </a:t>
            </a:r>
            <a:r>
              <a:rPr lang="en-US" sz="2400" dirty="0" err="1"/>
              <a:t>chủ</a:t>
            </a:r>
            <a:r>
              <a:rPr lang="en-US" sz="2400" dirty="0"/>
              <a:t> </a:t>
            </a:r>
            <a:r>
              <a:rPr lang="en-US" sz="2400" dirty="0" err="1"/>
              <a:t>từ</a:t>
            </a:r>
            <a:r>
              <a:rPr lang="en-US" sz="2400" dirty="0"/>
              <a:t> </a:t>
            </a:r>
            <a:r>
              <a:rPr lang="en-US" sz="2400" dirty="0" err="1"/>
              <a:t>của</a:t>
            </a:r>
            <a:r>
              <a:rPr lang="en-US" sz="2400" dirty="0"/>
              <a:t> </a:t>
            </a:r>
            <a:r>
              <a:rPr lang="en-US" sz="2400" dirty="0" err="1"/>
              <a:t>mệnh</a:t>
            </a:r>
            <a:r>
              <a:rPr lang="en-US" sz="2400" dirty="0"/>
              <a:t> </a:t>
            </a:r>
            <a:r>
              <a:rPr lang="en-US" sz="2400" dirty="0" err="1"/>
              <a:t>để</a:t>
            </a:r>
            <a:r>
              <a:rPr lang="en-US" sz="2400" dirty="0"/>
              <a:t> </a:t>
            </a:r>
            <a:r>
              <a:rPr lang="en-US" sz="2400" dirty="0" err="1"/>
              <a:t>có</a:t>
            </a:r>
            <a:r>
              <a:rPr lang="en-US" sz="2400" dirty="0"/>
              <a:t> </a:t>
            </a:r>
            <a:r>
              <a:rPr lang="en-US" sz="2400" dirty="0" err="1"/>
              <a:t>hành</a:t>
            </a:r>
            <a:r>
              <a:rPr lang="en-US" sz="2400" dirty="0"/>
              <a:t> </a:t>
            </a:r>
            <a:r>
              <a:rPr lang="en-US" sz="2400" dirty="0" err="1"/>
              <a:t>động</a:t>
            </a:r>
            <a:r>
              <a:rPr lang="en-US" sz="2400" dirty="0"/>
              <a:t> </a:t>
            </a:r>
            <a:r>
              <a:rPr lang="en-US" sz="2400" dirty="0" err="1"/>
              <a:t>xảy</a:t>
            </a:r>
            <a:r>
              <a:rPr lang="en-US" sz="2400" dirty="0"/>
              <a:t> </a:t>
            </a:r>
            <a:r>
              <a:rPr lang="en-US" sz="2400" dirty="0" err="1"/>
              <a:t>ra</a:t>
            </a:r>
            <a:r>
              <a:rPr lang="en-US" sz="2400" dirty="0"/>
              <a:t> </a:t>
            </a:r>
            <a:r>
              <a:rPr lang="en-US" sz="2400" dirty="0" err="1"/>
              <a:t>trước</a:t>
            </a:r>
            <a:r>
              <a:rPr lang="en-US" sz="2400" dirty="0"/>
              <a:t> </a:t>
            </a:r>
            <a:r>
              <a:rPr lang="en-US" sz="2400" dirty="0" err="1"/>
              <a:t>rồi</a:t>
            </a:r>
            <a:r>
              <a:rPr lang="en-US" sz="2400" dirty="0"/>
              <a:t> </a:t>
            </a:r>
            <a:r>
              <a:rPr lang="en-US" sz="2400" dirty="0" err="1"/>
              <a:t>sau</a:t>
            </a:r>
            <a:r>
              <a:rPr lang="en-US" sz="2400" dirty="0"/>
              <a:t> </a:t>
            </a:r>
            <a:r>
              <a:rPr lang="en-US" sz="2400" dirty="0" err="1"/>
              <a:t>đó</a:t>
            </a:r>
            <a:r>
              <a:rPr lang="en-US" sz="2400" dirty="0"/>
              <a:t> chia </a:t>
            </a:r>
            <a:r>
              <a:rPr lang="en-US" sz="2400" dirty="0" err="1"/>
              <a:t>động</a:t>
            </a:r>
            <a:r>
              <a:rPr lang="en-US" sz="2400" dirty="0"/>
              <a:t> </a:t>
            </a:r>
            <a:r>
              <a:rPr lang="en-US" sz="2400" dirty="0" err="1"/>
              <a:t>từ</a:t>
            </a:r>
            <a:r>
              <a:rPr lang="en-US" sz="2400" dirty="0"/>
              <a:t> </a:t>
            </a:r>
            <a:r>
              <a:rPr lang="en-US" sz="2400" dirty="0" err="1"/>
              <a:t>trong</a:t>
            </a:r>
            <a:r>
              <a:rPr lang="en-US" sz="2400" dirty="0"/>
              <a:t> </a:t>
            </a:r>
            <a:r>
              <a:rPr lang="en-US" sz="2400" dirty="0" err="1"/>
              <a:t>mệnh</a:t>
            </a:r>
            <a:r>
              <a:rPr lang="en-US" sz="2400" dirty="0"/>
              <a:t> </a:t>
            </a:r>
            <a:r>
              <a:rPr lang="en-US" sz="2400" dirty="0" err="1"/>
              <a:t>đề</a:t>
            </a:r>
            <a:r>
              <a:rPr lang="en-US" sz="2400" dirty="0"/>
              <a:t> </a:t>
            </a:r>
            <a:r>
              <a:rPr lang="en-US" sz="2400" dirty="0" err="1"/>
              <a:t>đó</a:t>
            </a:r>
            <a:r>
              <a:rPr lang="en-US" sz="2400" dirty="0"/>
              <a:t> ở </a:t>
            </a:r>
            <a:r>
              <a:rPr lang="en-US" sz="2400" dirty="0" err="1"/>
              <a:t>dạng</a:t>
            </a:r>
            <a:r>
              <a:rPr lang="en-US" sz="2400" dirty="0"/>
              <a:t> </a:t>
            </a:r>
            <a:r>
              <a:rPr lang="en-US" sz="2400" i="1" dirty="0"/>
              <a:t>Having + P</a:t>
            </a:r>
            <a:r>
              <a:rPr lang="en-US" sz="2400" i="1" baseline="-25000" dirty="0"/>
              <a:t>2</a:t>
            </a:r>
            <a:r>
              <a:rPr lang="en-US" sz="2400" dirty="0"/>
              <a:t>. </a:t>
            </a:r>
            <a:r>
              <a:rPr lang="en-US" sz="2400" dirty="0" err="1"/>
              <a:t>Như</a:t>
            </a:r>
            <a:r>
              <a:rPr lang="en-US" sz="2400" dirty="0"/>
              <a:t> </a:t>
            </a:r>
            <a:r>
              <a:rPr lang="en-US" sz="2400" dirty="0" err="1"/>
              <a:t>vậy</a:t>
            </a:r>
            <a:r>
              <a:rPr lang="en-US" sz="2400" dirty="0"/>
              <a:t> ta </a:t>
            </a:r>
            <a:r>
              <a:rPr lang="en-US" sz="2400" dirty="0" err="1"/>
              <a:t>giữ</a:t>
            </a:r>
            <a:r>
              <a:rPr lang="en-US" sz="2400" dirty="0"/>
              <a:t> </a:t>
            </a:r>
            <a:r>
              <a:rPr lang="en-US" sz="2400" dirty="0" err="1"/>
              <a:t>lại</a:t>
            </a:r>
            <a:r>
              <a:rPr lang="en-US" sz="2400" dirty="0"/>
              <a:t> </a:t>
            </a:r>
            <a:r>
              <a:rPr lang="en-US" sz="2400" dirty="0" err="1"/>
              <a:t>hai</a:t>
            </a:r>
            <a:r>
              <a:rPr lang="en-US" sz="2400" dirty="0"/>
              <a:t> </a:t>
            </a:r>
            <a:r>
              <a:rPr lang="en-US" sz="2400" dirty="0" err="1"/>
              <a:t>đáp</a:t>
            </a:r>
            <a:r>
              <a:rPr lang="en-US" sz="2400" dirty="0"/>
              <a:t> </a:t>
            </a:r>
            <a:r>
              <a:rPr lang="en-US" sz="2400" dirty="0" err="1"/>
              <a:t>án</a:t>
            </a:r>
            <a:r>
              <a:rPr lang="en-US" sz="2400" dirty="0"/>
              <a:t> A </a:t>
            </a:r>
            <a:r>
              <a:rPr lang="en-US" sz="2400" dirty="0" err="1"/>
              <a:t>và</a:t>
            </a:r>
            <a:r>
              <a:rPr lang="en-US" sz="2400" dirty="0"/>
              <a:t> C.</a:t>
            </a:r>
          </a:p>
          <a:p>
            <a:r>
              <a:rPr lang="fr-FR" sz="2400" dirty="0"/>
              <a:t>Ở </a:t>
            </a:r>
            <a:r>
              <a:rPr lang="fr-FR" sz="2400" dirty="0" err="1"/>
              <a:t>đây</a:t>
            </a:r>
            <a:r>
              <a:rPr lang="fr-FR" sz="2400" dirty="0"/>
              <a:t> ta </a:t>
            </a:r>
            <a:r>
              <a:rPr lang="fr-FR" sz="2400" dirty="0" err="1"/>
              <a:t>có</a:t>
            </a:r>
            <a:r>
              <a:rPr lang="fr-FR" sz="2400" dirty="0"/>
              <a:t> </a:t>
            </a:r>
            <a:r>
              <a:rPr lang="fr-FR" sz="2400" dirty="0" err="1"/>
              <a:t>hai</a:t>
            </a:r>
            <a:r>
              <a:rPr lang="fr-FR" sz="2400" dirty="0"/>
              <a:t> </a:t>
            </a:r>
            <a:r>
              <a:rPr lang="fr-FR" sz="2400" dirty="0" err="1"/>
              <a:t>hành</a:t>
            </a:r>
            <a:r>
              <a:rPr lang="fr-FR" sz="2400" dirty="0"/>
              <a:t> </a:t>
            </a:r>
            <a:r>
              <a:rPr lang="fr-FR" sz="2400" dirty="0" err="1"/>
              <a:t>động</a:t>
            </a:r>
            <a:r>
              <a:rPr lang="fr-FR" sz="2400" dirty="0"/>
              <a:t> là “</a:t>
            </a:r>
            <a:r>
              <a:rPr lang="fr-FR" sz="2400" dirty="0" err="1"/>
              <a:t>wait</a:t>
            </a:r>
            <a:r>
              <a:rPr lang="fr-FR" sz="2400" dirty="0"/>
              <a:t>” </a:t>
            </a:r>
            <a:r>
              <a:rPr lang="fr-FR" sz="2400" dirty="0" err="1"/>
              <a:t>và</a:t>
            </a:r>
            <a:r>
              <a:rPr lang="fr-FR" sz="2400" dirty="0"/>
              <a:t> “</a:t>
            </a:r>
            <a:r>
              <a:rPr lang="fr-FR" sz="2400" dirty="0" err="1"/>
              <a:t>decide</a:t>
            </a:r>
            <a:r>
              <a:rPr lang="fr-FR" sz="2400" dirty="0"/>
              <a:t>”. </a:t>
            </a:r>
            <a:r>
              <a:rPr lang="fr-FR" sz="2400" dirty="0" err="1"/>
              <a:t>Dễ</a:t>
            </a:r>
            <a:r>
              <a:rPr lang="fr-FR" sz="2400" dirty="0"/>
              <a:t> </a:t>
            </a:r>
            <a:r>
              <a:rPr lang="fr-FR" sz="2400" dirty="0" err="1"/>
              <a:t>dàng</a:t>
            </a:r>
            <a:r>
              <a:rPr lang="fr-FR" sz="2400" dirty="0"/>
              <a:t> </a:t>
            </a:r>
            <a:r>
              <a:rPr lang="fr-FR" sz="2400" dirty="0" err="1"/>
              <a:t>nhận</a:t>
            </a:r>
            <a:r>
              <a:rPr lang="fr-FR" sz="2400" dirty="0"/>
              <a:t> </a:t>
            </a:r>
            <a:r>
              <a:rPr lang="fr-FR" sz="2400" dirty="0" err="1"/>
              <a:t>thấy</a:t>
            </a:r>
            <a:r>
              <a:rPr lang="fr-FR" sz="2400" dirty="0"/>
              <a:t> </a:t>
            </a:r>
            <a:r>
              <a:rPr lang="fr-FR" sz="2400" dirty="0" err="1"/>
              <a:t>trong</a:t>
            </a:r>
            <a:r>
              <a:rPr lang="fr-FR" sz="2400" dirty="0"/>
              <a:t> </a:t>
            </a:r>
            <a:r>
              <a:rPr lang="fr-FR" sz="2400" dirty="0" err="1"/>
              <a:t>câu</a:t>
            </a:r>
            <a:r>
              <a:rPr lang="fr-FR" sz="2400" dirty="0"/>
              <a:t> </a:t>
            </a:r>
            <a:r>
              <a:rPr lang="fr-FR" sz="2400" dirty="0" err="1"/>
              <a:t>trên</a:t>
            </a:r>
            <a:r>
              <a:rPr lang="fr-FR" sz="2400" dirty="0"/>
              <a:t> </a:t>
            </a:r>
            <a:r>
              <a:rPr lang="fr-FR" sz="2400" dirty="0" err="1"/>
              <a:t>hành</a:t>
            </a:r>
            <a:r>
              <a:rPr lang="fr-FR" sz="2400" dirty="0"/>
              <a:t> </a:t>
            </a:r>
            <a:r>
              <a:rPr lang="fr-FR" sz="2400" dirty="0" err="1"/>
              <a:t>động</a:t>
            </a:r>
            <a:r>
              <a:rPr lang="fr-FR" sz="2400" dirty="0"/>
              <a:t> “</a:t>
            </a:r>
            <a:r>
              <a:rPr lang="fr-FR" sz="2400" dirty="0" err="1"/>
              <a:t>wait</a:t>
            </a:r>
            <a:r>
              <a:rPr lang="fr-FR" sz="2400" dirty="0"/>
              <a:t>” là </a:t>
            </a:r>
            <a:r>
              <a:rPr lang="fr-FR" sz="2400" dirty="0" err="1"/>
              <a:t>hành</a:t>
            </a:r>
            <a:r>
              <a:rPr lang="fr-FR" sz="2400" dirty="0"/>
              <a:t> </a:t>
            </a:r>
            <a:r>
              <a:rPr lang="fr-FR" sz="2400" dirty="0" err="1"/>
              <a:t>động</a:t>
            </a:r>
            <a:r>
              <a:rPr lang="fr-FR" sz="2400" dirty="0"/>
              <a:t> </a:t>
            </a:r>
            <a:r>
              <a:rPr lang="fr-FR" sz="2400" dirty="0" err="1"/>
              <a:t>xảy</a:t>
            </a:r>
            <a:r>
              <a:rPr lang="fr-FR" sz="2400" dirty="0"/>
              <a:t> ra </a:t>
            </a:r>
            <a:r>
              <a:rPr lang="fr-FR" sz="2400" dirty="0" err="1"/>
              <a:t>trước</a:t>
            </a:r>
            <a:r>
              <a:rPr lang="fr-FR" sz="2400" dirty="0"/>
              <a:t> </a:t>
            </a:r>
            <a:r>
              <a:rPr lang="fr-FR" sz="2400" dirty="0" err="1"/>
              <a:t>còn</a:t>
            </a:r>
            <a:r>
              <a:rPr lang="fr-FR" sz="2400" dirty="0"/>
              <a:t> “</a:t>
            </a:r>
            <a:r>
              <a:rPr lang="fr-FR" sz="2400" dirty="0" err="1"/>
              <a:t>decide</a:t>
            </a:r>
            <a:r>
              <a:rPr lang="fr-FR" sz="2400" dirty="0"/>
              <a:t>” là </a:t>
            </a:r>
            <a:r>
              <a:rPr lang="fr-FR" sz="2400" dirty="0" err="1"/>
              <a:t>hành</a:t>
            </a:r>
            <a:r>
              <a:rPr lang="fr-FR" sz="2400" dirty="0"/>
              <a:t> </a:t>
            </a:r>
            <a:r>
              <a:rPr lang="fr-FR" sz="2400" dirty="0" err="1"/>
              <a:t>động</a:t>
            </a:r>
            <a:r>
              <a:rPr lang="fr-FR" sz="2400" dirty="0"/>
              <a:t> </a:t>
            </a:r>
            <a:r>
              <a:rPr lang="fr-FR" sz="2400" dirty="0" err="1"/>
              <a:t>xảy</a:t>
            </a:r>
            <a:r>
              <a:rPr lang="fr-FR" sz="2400" dirty="0"/>
              <a:t> ra </a:t>
            </a:r>
            <a:r>
              <a:rPr lang="fr-FR" sz="2400" dirty="0" err="1"/>
              <a:t>sau</a:t>
            </a:r>
            <a:r>
              <a:rPr lang="fr-FR" sz="2400" dirty="0"/>
              <a:t> → </a:t>
            </a:r>
            <a:r>
              <a:rPr lang="fr-FR" sz="2400" dirty="0" err="1"/>
              <a:t>đáp</a:t>
            </a:r>
            <a:r>
              <a:rPr lang="fr-FR" sz="2400" dirty="0"/>
              <a:t> </a:t>
            </a:r>
            <a:r>
              <a:rPr lang="fr-FR" sz="2400" dirty="0" err="1"/>
              <a:t>án</a:t>
            </a:r>
            <a:r>
              <a:rPr lang="fr-FR" sz="2400" dirty="0"/>
              <a:t> </a:t>
            </a:r>
            <a:r>
              <a:rPr lang="fr-FR" sz="2400" dirty="0" err="1"/>
              <a:t>đúng</a:t>
            </a:r>
            <a:r>
              <a:rPr lang="fr-FR" sz="2400" dirty="0"/>
              <a:t> là C.</a:t>
            </a:r>
            <a:endParaRPr lang="en-US" sz="2400" dirty="0"/>
          </a:p>
          <a:p>
            <a:r>
              <a:rPr lang="fr-FR" sz="2400" dirty="0" err="1"/>
              <a:t>Tạm</a:t>
            </a:r>
            <a:r>
              <a:rPr lang="fr-FR" sz="2400" dirty="0"/>
              <a:t> </a:t>
            </a:r>
            <a:r>
              <a:rPr lang="fr-FR" sz="2400" dirty="0" err="1"/>
              <a:t>dịch</a:t>
            </a:r>
            <a:r>
              <a:rPr lang="fr-FR" sz="2400" dirty="0"/>
              <a:t>: </a:t>
            </a:r>
            <a:r>
              <a:rPr lang="fr-FR" sz="2400" dirty="0" err="1"/>
              <a:t>Phải</a:t>
            </a:r>
            <a:r>
              <a:rPr lang="fr-FR" sz="2400" dirty="0"/>
              <a:t> </a:t>
            </a:r>
            <a:r>
              <a:rPr lang="fr-FR" sz="2400" dirty="0" err="1"/>
              <a:t>chờ</a:t>
            </a:r>
            <a:r>
              <a:rPr lang="fr-FR" sz="2400" dirty="0"/>
              <a:t> 5 </a:t>
            </a:r>
            <a:r>
              <a:rPr lang="fr-FR" sz="2400" dirty="0" err="1"/>
              <a:t>tháng</a:t>
            </a:r>
            <a:r>
              <a:rPr lang="fr-FR" sz="2400" dirty="0"/>
              <a:t> </a:t>
            </a:r>
            <a:r>
              <a:rPr lang="fr-FR" sz="2400" dirty="0" err="1"/>
              <a:t>để</a:t>
            </a:r>
            <a:r>
              <a:rPr lang="fr-FR" sz="2400" dirty="0"/>
              <a:t> </a:t>
            </a:r>
            <a:r>
              <a:rPr lang="fr-FR" sz="2400" dirty="0" err="1"/>
              <a:t>chiếc</a:t>
            </a:r>
            <a:r>
              <a:rPr lang="fr-FR" sz="2400" dirty="0"/>
              <a:t> </a:t>
            </a:r>
            <a:r>
              <a:rPr lang="fr-FR" sz="2400" dirty="0" err="1"/>
              <a:t>tủ</a:t>
            </a:r>
            <a:r>
              <a:rPr lang="fr-FR" sz="2400" dirty="0"/>
              <a:t> </a:t>
            </a:r>
            <a:r>
              <a:rPr lang="fr-FR" sz="2400" dirty="0" err="1"/>
              <a:t>lạnh</a:t>
            </a:r>
            <a:r>
              <a:rPr lang="fr-FR" sz="2400" dirty="0"/>
              <a:t> </a:t>
            </a:r>
            <a:r>
              <a:rPr lang="fr-FR" sz="2400" dirty="0" err="1"/>
              <a:t>được</a:t>
            </a:r>
            <a:r>
              <a:rPr lang="fr-FR" sz="2400" dirty="0"/>
              <a:t> </a:t>
            </a:r>
            <a:r>
              <a:rPr lang="fr-FR" sz="2400" dirty="0" err="1"/>
              <a:t>chuyển</a:t>
            </a:r>
            <a:r>
              <a:rPr lang="fr-FR" sz="2400" dirty="0"/>
              <a:t> </a:t>
            </a:r>
            <a:r>
              <a:rPr lang="fr-FR" sz="2400" dirty="0" err="1"/>
              <a:t>đến</a:t>
            </a:r>
            <a:r>
              <a:rPr lang="fr-FR" sz="2400" dirty="0"/>
              <a:t> </a:t>
            </a:r>
            <a:r>
              <a:rPr lang="fr-FR" sz="2400" dirty="0" err="1"/>
              <a:t>nên</a:t>
            </a:r>
            <a:r>
              <a:rPr lang="fr-FR" sz="2400" dirty="0"/>
              <a:t> </a:t>
            </a:r>
            <a:r>
              <a:rPr lang="fr-FR" sz="2400" dirty="0" err="1"/>
              <a:t>tôi</a:t>
            </a:r>
            <a:r>
              <a:rPr lang="fr-FR" sz="2400" dirty="0"/>
              <a:t> </a:t>
            </a:r>
            <a:r>
              <a:rPr lang="fr-FR" sz="2400" dirty="0" err="1"/>
              <a:t>quyết</a:t>
            </a:r>
            <a:r>
              <a:rPr lang="fr-FR" sz="2400" dirty="0"/>
              <a:t> </a:t>
            </a:r>
            <a:r>
              <a:rPr lang="fr-FR" sz="2400" dirty="0" err="1"/>
              <a:t>định</a:t>
            </a:r>
            <a:r>
              <a:rPr lang="fr-FR" sz="2400" dirty="0"/>
              <a:t> </a:t>
            </a:r>
            <a:r>
              <a:rPr lang="fr-FR" sz="2400" dirty="0" err="1"/>
              <a:t>hủy</a:t>
            </a:r>
            <a:r>
              <a:rPr lang="fr-FR" sz="2400" dirty="0"/>
              <a:t> </a:t>
            </a:r>
            <a:r>
              <a:rPr lang="fr-FR" sz="2400" dirty="0" err="1"/>
              <a:t>đơn</a:t>
            </a:r>
            <a:r>
              <a:rPr lang="fr-FR" sz="2400" dirty="0"/>
              <a:t> </a:t>
            </a:r>
            <a:r>
              <a:rPr lang="fr-FR" sz="2400" dirty="0" err="1"/>
              <a:t>hàng</a:t>
            </a:r>
            <a:r>
              <a:rPr lang="fr-FR" sz="2400" dirty="0"/>
              <a:t>.</a:t>
            </a:r>
            <a:endParaRPr lang="en-US" sz="2400" dirty="0"/>
          </a:p>
          <a:p>
            <a:endParaRPr lang="en-US" sz="2400" dirty="0"/>
          </a:p>
        </p:txBody>
      </p:sp>
      <p:sp>
        <p:nvSpPr>
          <p:cNvPr id="5" name="Oval 4"/>
          <p:cNvSpPr/>
          <p:nvPr/>
        </p:nvSpPr>
        <p:spPr>
          <a:xfrm>
            <a:off x="3581400" y="914400"/>
            <a:ext cx="470615"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72636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 calcmode="lin" valueType="num">
                                      <p:cBhvr additive="base">
                                        <p:cTn id="29" dur="500" fill="hold"/>
                                        <p:tgtEl>
                                          <p:spTgt spid="5"/>
                                        </p:tgtEl>
                                        <p:attrNameLst>
                                          <p:attrName>ppt_x</p:attrName>
                                        </p:attrNameLst>
                                      </p:cBhvr>
                                      <p:tavLst>
                                        <p:tav tm="0">
                                          <p:val>
                                            <p:strVal val="#ppt_x"/>
                                          </p:val>
                                        </p:tav>
                                        <p:tav tm="100000">
                                          <p:val>
                                            <p:strVal val="#ppt_x"/>
                                          </p:val>
                                        </p:tav>
                                      </p:tavLst>
                                    </p:anim>
                                    <p:anim calcmode="lin" valueType="num">
                                      <p:cBhvr additive="base">
                                        <p:cTn id="3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457200"/>
            <a:ext cx="8839200" cy="4893647"/>
          </a:xfrm>
          <a:prstGeom prst="rect">
            <a:avLst/>
          </a:prstGeom>
          <a:noFill/>
        </p:spPr>
        <p:txBody>
          <a:bodyPr wrap="square" rtlCol="0">
            <a:spAutoFit/>
          </a:bodyPr>
          <a:lstStyle/>
          <a:p>
            <a:r>
              <a:rPr lang="en-US" sz="2400" b="1" dirty="0"/>
              <a:t>Question 15:</a:t>
            </a:r>
            <a:r>
              <a:rPr lang="en-US" sz="2400" dirty="0"/>
              <a:t> The faster the time passes, ____________ I feel! The deadline of my thesis is coming, but I have just finished half of it.</a:t>
            </a:r>
          </a:p>
          <a:p>
            <a:r>
              <a:rPr lang="en-US" sz="2400" b="1" dirty="0"/>
              <a:t>	A.</a:t>
            </a:r>
            <a:r>
              <a:rPr lang="en-US" sz="2400" dirty="0"/>
              <a:t> the nervous	</a:t>
            </a:r>
            <a:r>
              <a:rPr lang="en-US" sz="2400" dirty="0" smtClean="0"/>
              <a:t>	</a:t>
            </a:r>
            <a:r>
              <a:rPr lang="en-US" sz="2400" b="1" dirty="0" smtClean="0"/>
              <a:t>B</a:t>
            </a:r>
            <a:r>
              <a:rPr lang="en-US" sz="2400" b="1" dirty="0"/>
              <a:t>.</a:t>
            </a:r>
            <a:r>
              <a:rPr lang="en-US" sz="2400" dirty="0"/>
              <a:t> the  </a:t>
            </a:r>
            <a:r>
              <a:rPr lang="en-US" sz="2400" dirty="0" err="1"/>
              <a:t>nervouser</a:t>
            </a:r>
            <a:endParaRPr lang="en-US" sz="2400" dirty="0"/>
          </a:p>
          <a:p>
            <a:r>
              <a:rPr lang="en-US" sz="2400" b="1" dirty="0"/>
              <a:t>	C.</a:t>
            </a:r>
            <a:r>
              <a:rPr lang="en-US" sz="2400" dirty="0"/>
              <a:t> the most nervous	</a:t>
            </a:r>
            <a:r>
              <a:rPr lang="en-US" sz="2400" b="1" dirty="0"/>
              <a:t>D.</a:t>
            </a:r>
            <a:r>
              <a:rPr lang="en-US" sz="2400" dirty="0"/>
              <a:t> the more nervous</a:t>
            </a:r>
          </a:p>
          <a:p>
            <a:endParaRPr lang="en-US" sz="2400" b="1" dirty="0" smtClean="0"/>
          </a:p>
          <a:p>
            <a:r>
              <a:rPr lang="en-US" sz="2400" b="1" dirty="0" err="1" smtClean="0"/>
              <a:t>Dịch</a:t>
            </a:r>
            <a:r>
              <a:rPr lang="en-US" sz="2400" b="1" dirty="0" smtClean="0"/>
              <a:t> </a:t>
            </a:r>
            <a:r>
              <a:rPr lang="en-US" sz="2400" b="1" dirty="0" err="1"/>
              <a:t>nghĩa</a:t>
            </a:r>
            <a:r>
              <a:rPr lang="en-US" sz="2400" b="1" dirty="0"/>
              <a:t>:</a:t>
            </a:r>
            <a:r>
              <a:rPr lang="en-US" sz="2400" dirty="0"/>
              <a:t> </a:t>
            </a:r>
            <a:r>
              <a:rPr lang="en-US" sz="2400" dirty="0" err="1"/>
              <a:t>Thời</a:t>
            </a:r>
            <a:r>
              <a:rPr lang="en-US" sz="2400" dirty="0"/>
              <a:t> </a:t>
            </a:r>
            <a:r>
              <a:rPr lang="en-US" sz="2400" dirty="0" err="1"/>
              <a:t>gian</a:t>
            </a:r>
            <a:r>
              <a:rPr lang="en-US" sz="2400" dirty="0"/>
              <a:t> </a:t>
            </a:r>
            <a:r>
              <a:rPr lang="en-US" sz="2400" dirty="0" err="1"/>
              <a:t>trôi</a:t>
            </a:r>
            <a:r>
              <a:rPr lang="en-US" sz="2400" dirty="0"/>
              <a:t> qua </a:t>
            </a:r>
            <a:r>
              <a:rPr lang="en-US" sz="2400" dirty="0" err="1"/>
              <a:t>càng</a:t>
            </a:r>
            <a:r>
              <a:rPr lang="en-US" sz="2400" dirty="0"/>
              <a:t> </a:t>
            </a:r>
            <a:r>
              <a:rPr lang="en-US" sz="2400" dirty="0" err="1"/>
              <a:t>nhanh</a:t>
            </a:r>
            <a:r>
              <a:rPr lang="en-US" sz="2400" dirty="0"/>
              <a:t>, </a:t>
            </a:r>
            <a:r>
              <a:rPr lang="en-US" sz="2400" dirty="0" err="1"/>
              <a:t>tôi</a:t>
            </a:r>
            <a:r>
              <a:rPr lang="en-US" sz="2400" dirty="0"/>
              <a:t> </a:t>
            </a:r>
            <a:r>
              <a:rPr lang="en-US" sz="2400" dirty="0" err="1"/>
              <a:t>càng</a:t>
            </a:r>
            <a:r>
              <a:rPr lang="en-US" sz="2400" dirty="0"/>
              <a:t> </a:t>
            </a:r>
            <a:r>
              <a:rPr lang="en-US" sz="2400" dirty="0" err="1"/>
              <a:t>cảm</a:t>
            </a:r>
            <a:r>
              <a:rPr lang="en-US" sz="2400" dirty="0"/>
              <a:t> </a:t>
            </a:r>
            <a:r>
              <a:rPr lang="en-US" sz="2400" dirty="0" err="1"/>
              <a:t>thấy</a:t>
            </a:r>
            <a:r>
              <a:rPr lang="en-US" sz="2400" dirty="0"/>
              <a:t> </a:t>
            </a:r>
            <a:r>
              <a:rPr lang="en-US" sz="2400" dirty="0" err="1"/>
              <a:t>hồi</a:t>
            </a:r>
            <a:r>
              <a:rPr lang="en-US" sz="2400" dirty="0"/>
              <a:t> </a:t>
            </a:r>
            <a:r>
              <a:rPr lang="en-US" sz="2400" dirty="0" err="1"/>
              <a:t>hộp</a:t>
            </a:r>
            <a:r>
              <a:rPr lang="en-US" sz="2400" dirty="0"/>
              <a:t>! </a:t>
            </a:r>
            <a:r>
              <a:rPr lang="en-US" sz="2400" dirty="0" err="1"/>
              <a:t>Hạn</a:t>
            </a:r>
            <a:r>
              <a:rPr lang="en-US" sz="2400" dirty="0"/>
              <a:t> </a:t>
            </a:r>
            <a:r>
              <a:rPr lang="en-US" sz="2400" dirty="0" err="1"/>
              <a:t>nộp</a:t>
            </a:r>
            <a:r>
              <a:rPr lang="en-US" sz="2400" dirty="0"/>
              <a:t> </a:t>
            </a:r>
            <a:r>
              <a:rPr lang="en-US" sz="2400" dirty="0" err="1"/>
              <a:t>của</a:t>
            </a:r>
            <a:r>
              <a:rPr lang="en-US" sz="2400" dirty="0"/>
              <a:t> </a:t>
            </a:r>
            <a:r>
              <a:rPr lang="en-US" sz="2400" dirty="0" err="1"/>
              <a:t>bài</a:t>
            </a:r>
            <a:r>
              <a:rPr lang="en-US" sz="2400" dirty="0"/>
              <a:t> </a:t>
            </a:r>
            <a:r>
              <a:rPr lang="en-US" sz="2400" dirty="0" err="1"/>
              <a:t>luận</a:t>
            </a:r>
            <a:r>
              <a:rPr lang="en-US" sz="2400" dirty="0"/>
              <a:t> </a:t>
            </a:r>
            <a:r>
              <a:rPr lang="en-US" sz="2400" dirty="0" err="1"/>
              <a:t>đang</a:t>
            </a:r>
            <a:r>
              <a:rPr lang="en-US" sz="2400" dirty="0"/>
              <a:t> </a:t>
            </a:r>
            <a:r>
              <a:rPr lang="en-US" sz="2400" dirty="0" err="1"/>
              <a:t>sắp</a:t>
            </a:r>
            <a:r>
              <a:rPr lang="en-US" sz="2400" dirty="0"/>
              <a:t> </a:t>
            </a:r>
            <a:r>
              <a:rPr lang="en-US" sz="2400" dirty="0" err="1"/>
              <a:t>đến</a:t>
            </a:r>
            <a:r>
              <a:rPr lang="en-US" sz="2400" dirty="0"/>
              <a:t>, </a:t>
            </a:r>
            <a:r>
              <a:rPr lang="en-US" sz="2400" dirty="0" err="1"/>
              <a:t>nhưng</a:t>
            </a:r>
            <a:r>
              <a:rPr lang="en-US" sz="2400" dirty="0"/>
              <a:t> </a:t>
            </a:r>
            <a:r>
              <a:rPr lang="en-US" sz="2400" dirty="0" err="1"/>
              <a:t>tôi</a:t>
            </a:r>
            <a:r>
              <a:rPr lang="en-US" sz="2400" dirty="0"/>
              <a:t> </a:t>
            </a:r>
            <a:r>
              <a:rPr lang="en-US" sz="2400" dirty="0" err="1"/>
              <a:t>thì</a:t>
            </a:r>
            <a:r>
              <a:rPr lang="en-US" sz="2400" dirty="0"/>
              <a:t> </a:t>
            </a:r>
            <a:r>
              <a:rPr lang="en-US" sz="2400" dirty="0" err="1"/>
              <a:t>mới</a:t>
            </a:r>
            <a:r>
              <a:rPr lang="en-US" sz="2400" dirty="0"/>
              <a:t> </a:t>
            </a:r>
            <a:r>
              <a:rPr lang="en-US" sz="2400" dirty="0" err="1"/>
              <a:t>chỉ</a:t>
            </a:r>
            <a:r>
              <a:rPr lang="en-US" sz="2400" dirty="0"/>
              <a:t> </a:t>
            </a:r>
            <a:r>
              <a:rPr lang="en-US" sz="2400" dirty="0" err="1"/>
              <a:t>hoàn</a:t>
            </a:r>
            <a:r>
              <a:rPr lang="en-US" sz="2400" dirty="0"/>
              <a:t> </a:t>
            </a:r>
            <a:r>
              <a:rPr lang="en-US" sz="2400" dirty="0" err="1"/>
              <a:t>thành</a:t>
            </a:r>
            <a:r>
              <a:rPr lang="en-US" sz="2400" dirty="0"/>
              <a:t> </a:t>
            </a:r>
            <a:r>
              <a:rPr lang="en-US" sz="2400" dirty="0" err="1"/>
              <a:t>được</a:t>
            </a:r>
            <a:r>
              <a:rPr lang="en-US" sz="2400" dirty="0"/>
              <a:t> </a:t>
            </a:r>
            <a:r>
              <a:rPr lang="en-US" sz="2400" dirty="0" err="1"/>
              <a:t>một</a:t>
            </a:r>
            <a:r>
              <a:rPr lang="en-US" sz="2400" dirty="0"/>
              <a:t> </a:t>
            </a:r>
            <a:r>
              <a:rPr lang="en-US" sz="2400" dirty="0" err="1"/>
              <a:t>nửa</a:t>
            </a:r>
            <a:r>
              <a:rPr lang="en-US" sz="2400" dirty="0"/>
              <a:t> </a:t>
            </a:r>
            <a:r>
              <a:rPr lang="en-US" sz="2400" dirty="0" err="1"/>
              <a:t>thôi</a:t>
            </a:r>
            <a:r>
              <a:rPr lang="en-US" sz="2400" dirty="0"/>
              <a:t>.</a:t>
            </a:r>
            <a:br>
              <a:rPr lang="en-US" sz="2400" dirty="0"/>
            </a:br>
            <a:r>
              <a:rPr lang="en-US" sz="2400" b="1" dirty="0" err="1"/>
              <a:t>Xét</a:t>
            </a:r>
            <a:r>
              <a:rPr lang="en-US" sz="2400" b="1" dirty="0"/>
              <a:t> </a:t>
            </a:r>
            <a:r>
              <a:rPr lang="en-US" sz="2400" b="1" dirty="0" err="1"/>
              <a:t>các</a:t>
            </a:r>
            <a:r>
              <a:rPr lang="en-US" sz="2400" b="1" dirty="0"/>
              <a:t> </a:t>
            </a:r>
            <a:r>
              <a:rPr lang="en-US" sz="2400" b="1" dirty="0" err="1"/>
              <a:t>đáp</a:t>
            </a:r>
            <a:r>
              <a:rPr lang="en-US" sz="2400" b="1" dirty="0"/>
              <a:t> </a:t>
            </a:r>
            <a:r>
              <a:rPr lang="en-US" sz="2400" b="1" dirty="0" err="1"/>
              <a:t>án</a:t>
            </a:r>
            <a:r>
              <a:rPr lang="en-US" sz="2400" b="1" dirty="0"/>
              <a:t>:</a:t>
            </a:r>
            <a:r>
              <a:rPr lang="en-US" sz="2400" dirty="0"/>
              <a:t/>
            </a:r>
            <a:br>
              <a:rPr lang="en-US" sz="2400" dirty="0"/>
            </a:br>
            <a:r>
              <a:rPr lang="en-US" sz="2400" dirty="0"/>
              <a:t>D. The faster / the more nervous → </a:t>
            </a:r>
            <a:r>
              <a:rPr lang="en-US" sz="2400" dirty="0" err="1"/>
              <a:t>Đúng</a:t>
            </a:r>
            <a:r>
              <a:rPr lang="en-US" sz="2400" dirty="0"/>
              <a:t> </a:t>
            </a:r>
            <a:r>
              <a:rPr lang="en-US" sz="2400" dirty="0" err="1"/>
              <a:t>vì</a:t>
            </a:r>
            <a:r>
              <a:rPr lang="en-US" sz="2400" dirty="0"/>
              <a:t> </a:t>
            </a:r>
            <a:r>
              <a:rPr lang="en-US" sz="2400" dirty="0" err="1"/>
              <a:t>cấu</a:t>
            </a:r>
            <a:r>
              <a:rPr lang="en-US" sz="2400" dirty="0"/>
              <a:t> </a:t>
            </a:r>
            <a:r>
              <a:rPr lang="en-US" sz="2400" dirty="0" err="1"/>
              <a:t>trúc</a:t>
            </a:r>
            <a:r>
              <a:rPr lang="en-US" sz="2400" dirty="0"/>
              <a:t> → </a:t>
            </a:r>
            <a:r>
              <a:rPr lang="en-US" sz="2400" dirty="0" err="1"/>
              <a:t>Sai</a:t>
            </a:r>
            <a:r>
              <a:rPr lang="en-US" sz="2400" dirty="0"/>
              <a:t> </a:t>
            </a:r>
            <a:r>
              <a:rPr lang="en-US" sz="2400" dirty="0" err="1"/>
              <a:t>cấu</a:t>
            </a:r>
            <a:r>
              <a:rPr lang="en-US" sz="2400" dirty="0"/>
              <a:t> </a:t>
            </a:r>
            <a:r>
              <a:rPr lang="en-US" sz="2400" dirty="0" err="1"/>
              <a:t>trúc</a:t>
            </a:r>
            <a:r>
              <a:rPr lang="en-US" sz="2400" dirty="0"/>
              <a:t> so </a:t>
            </a:r>
            <a:r>
              <a:rPr lang="en-US" sz="2400" dirty="0" err="1"/>
              <a:t>sánh</a:t>
            </a:r>
            <a:r>
              <a:rPr lang="en-US" sz="2400" dirty="0"/>
              <a:t> </a:t>
            </a:r>
            <a:r>
              <a:rPr lang="en-US" sz="2400" dirty="0" err="1"/>
              <a:t>kép</a:t>
            </a:r>
            <a:r>
              <a:rPr lang="en-US" sz="2400" dirty="0"/>
              <a:t>:</a:t>
            </a:r>
          </a:p>
          <a:p>
            <a:r>
              <a:rPr lang="en-US" sz="2400" dirty="0"/>
              <a:t>The more…../-</a:t>
            </a:r>
            <a:r>
              <a:rPr lang="en-US" sz="2400" dirty="0" err="1"/>
              <a:t>er</a:t>
            </a:r>
            <a:r>
              <a:rPr lang="en-US" sz="2400" dirty="0"/>
              <a:t> + S + V, the more…./-</a:t>
            </a:r>
            <a:r>
              <a:rPr lang="en-US" sz="2400" dirty="0" err="1"/>
              <a:t>er</a:t>
            </a:r>
            <a:r>
              <a:rPr lang="en-US" sz="2400" dirty="0"/>
              <a:t> + S + V</a:t>
            </a:r>
            <a:br>
              <a:rPr lang="en-US" sz="2400" dirty="0"/>
            </a:br>
            <a:endParaRPr lang="en-US" sz="2400" dirty="0"/>
          </a:p>
        </p:txBody>
      </p:sp>
      <p:sp>
        <p:nvSpPr>
          <p:cNvPr id="5" name="Oval 4"/>
          <p:cNvSpPr/>
          <p:nvPr/>
        </p:nvSpPr>
        <p:spPr>
          <a:xfrm>
            <a:off x="3886200" y="16764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15185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304800"/>
            <a:ext cx="8991600" cy="6247864"/>
          </a:xfrm>
          <a:prstGeom prst="rect">
            <a:avLst/>
          </a:prstGeom>
          <a:noFill/>
        </p:spPr>
        <p:txBody>
          <a:bodyPr wrap="square" rtlCol="0">
            <a:spAutoFit/>
          </a:bodyPr>
          <a:lstStyle/>
          <a:p>
            <a:r>
              <a:rPr lang="en-US" sz="2000" b="1" dirty="0"/>
              <a:t>Question 16. </a:t>
            </a:r>
            <a:r>
              <a:rPr lang="en-US" sz="2000" dirty="0"/>
              <a:t>Mary is talking to her professor in his office.</a:t>
            </a:r>
          </a:p>
          <a:p>
            <a:r>
              <a:rPr lang="en-US" sz="2000" b="1" dirty="0"/>
              <a:t>- Mary: </a:t>
            </a:r>
            <a:r>
              <a:rPr lang="en-US" sz="2000" dirty="0"/>
              <a:t>"Can you tell me how to find material for my science report, professor ?"</a:t>
            </a:r>
          </a:p>
          <a:p>
            <a:r>
              <a:rPr lang="en-US" sz="2000" b="1" dirty="0"/>
              <a:t>- Professor:</a:t>
            </a:r>
            <a:r>
              <a:rPr lang="en-US" sz="2000" dirty="0"/>
              <a:t> "__________"</a:t>
            </a:r>
          </a:p>
          <a:p>
            <a:r>
              <a:rPr lang="en-US" sz="2000" b="1" dirty="0"/>
              <a:t>A. </a:t>
            </a:r>
            <a:r>
              <a:rPr lang="en-US" sz="2000" dirty="0"/>
              <a:t>You mean the podcasts from other students.</a:t>
            </a:r>
          </a:p>
          <a:p>
            <a:r>
              <a:rPr lang="en-US" sz="2000" b="1" dirty="0"/>
              <a:t>B. </a:t>
            </a:r>
            <a:r>
              <a:rPr lang="en-US" sz="2000" dirty="0"/>
              <a:t>You can borrow books from the library.</a:t>
            </a:r>
          </a:p>
          <a:p>
            <a:r>
              <a:rPr lang="en-US" sz="2000" b="1" dirty="0"/>
              <a:t>C. </a:t>
            </a:r>
            <a:r>
              <a:rPr lang="en-US" sz="2000" dirty="0"/>
              <a:t>Try your best. Mary.</a:t>
            </a:r>
          </a:p>
          <a:p>
            <a:r>
              <a:rPr lang="en-US" sz="2000" b="1" dirty="0"/>
              <a:t>D. </a:t>
            </a:r>
            <a:r>
              <a:rPr lang="en-US" sz="2000" dirty="0"/>
              <a:t>I like that you understand</a:t>
            </a:r>
          </a:p>
          <a:p>
            <a:endParaRPr lang="en-US" sz="2000" b="1" dirty="0" smtClean="0"/>
          </a:p>
          <a:p>
            <a:r>
              <a:rPr lang="en-US" sz="2000" b="1" dirty="0" err="1" smtClean="0"/>
              <a:t>Kiến</a:t>
            </a:r>
            <a:r>
              <a:rPr lang="en-US" sz="2000" b="1" dirty="0" smtClean="0"/>
              <a:t> </a:t>
            </a:r>
            <a:r>
              <a:rPr lang="en-US" sz="2000" b="1" dirty="0" err="1"/>
              <a:t>thức</a:t>
            </a:r>
            <a:r>
              <a:rPr lang="en-US" sz="2000" b="1" dirty="0"/>
              <a:t>: </a:t>
            </a:r>
            <a:endParaRPr lang="en-US" sz="2000" dirty="0"/>
          </a:p>
          <a:p>
            <a:r>
              <a:rPr lang="en-US" sz="2000" dirty="0" err="1"/>
              <a:t>Ngôn</a:t>
            </a:r>
            <a:r>
              <a:rPr lang="en-US" sz="2000" dirty="0"/>
              <a:t> </a:t>
            </a:r>
            <a:r>
              <a:rPr lang="en-US" sz="2000" dirty="0" err="1"/>
              <a:t>ngữ</a:t>
            </a:r>
            <a:r>
              <a:rPr lang="en-US" sz="2000" dirty="0"/>
              <a:t> </a:t>
            </a:r>
            <a:r>
              <a:rPr lang="en-US" sz="2000" dirty="0" err="1"/>
              <a:t>giao</a:t>
            </a:r>
            <a:r>
              <a:rPr lang="en-US" sz="2000" dirty="0"/>
              <a:t> </a:t>
            </a:r>
            <a:r>
              <a:rPr lang="en-US" sz="2000" dirty="0" err="1"/>
              <a:t>tiếp</a:t>
            </a:r>
            <a:endParaRPr lang="en-US" sz="2000" dirty="0"/>
          </a:p>
          <a:p>
            <a:r>
              <a:rPr lang="en-US" sz="2000" b="1" dirty="0" err="1"/>
              <a:t>Giải</a:t>
            </a:r>
            <a:r>
              <a:rPr lang="en-US" sz="2000" b="1" dirty="0"/>
              <a:t> chi </a:t>
            </a:r>
            <a:r>
              <a:rPr lang="en-US" sz="2000" b="1" dirty="0" err="1"/>
              <a:t>tiết</a:t>
            </a:r>
            <a:r>
              <a:rPr lang="en-US" sz="2000" b="1" dirty="0"/>
              <a:t>:</a:t>
            </a:r>
            <a:r>
              <a:rPr lang="en-US" sz="2000" dirty="0"/>
              <a:t> </a:t>
            </a:r>
          </a:p>
          <a:p>
            <a:r>
              <a:rPr lang="en-US" sz="2000" dirty="0"/>
              <a:t>Mary </a:t>
            </a:r>
            <a:r>
              <a:rPr lang="en-US" sz="2000" dirty="0" err="1"/>
              <a:t>đang</a:t>
            </a:r>
            <a:r>
              <a:rPr lang="en-US" sz="2000" dirty="0"/>
              <a:t> </a:t>
            </a:r>
            <a:r>
              <a:rPr lang="en-US" sz="2000" dirty="0" err="1"/>
              <a:t>nói</a:t>
            </a:r>
            <a:r>
              <a:rPr lang="en-US" sz="2000" dirty="0"/>
              <a:t> </a:t>
            </a:r>
            <a:r>
              <a:rPr lang="en-US" sz="2000" dirty="0" err="1"/>
              <a:t>chuyện</a:t>
            </a:r>
            <a:r>
              <a:rPr lang="en-US" sz="2000" dirty="0"/>
              <a:t> </a:t>
            </a:r>
            <a:r>
              <a:rPr lang="en-US" sz="2000" dirty="0" err="1"/>
              <a:t>với</a:t>
            </a:r>
            <a:r>
              <a:rPr lang="en-US" sz="2000" dirty="0"/>
              <a:t> </a:t>
            </a:r>
            <a:r>
              <a:rPr lang="en-US" sz="2000" dirty="0" err="1"/>
              <a:t>giáo</a:t>
            </a:r>
            <a:r>
              <a:rPr lang="en-US" sz="2000" dirty="0"/>
              <a:t> </a:t>
            </a:r>
            <a:r>
              <a:rPr lang="en-US" sz="2000" dirty="0" err="1"/>
              <a:t>sư</a:t>
            </a:r>
            <a:r>
              <a:rPr lang="en-US" sz="2000" dirty="0"/>
              <a:t> </a:t>
            </a:r>
            <a:r>
              <a:rPr lang="en-US" sz="2000" dirty="0" err="1"/>
              <a:t>của</a:t>
            </a:r>
            <a:r>
              <a:rPr lang="en-US" sz="2000" dirty="0"/>
              <a:t> </a:t>
            </a:r>
            <a:r>
              <a:rPr lang="en-US" sz="2000" dirty="0" err="1"/>
              <a:t>cô</a:t>
            </a:r>
            <a:r>
              <a:rPr lang="en-US" sz="2000" dirty="0"/>
              <a:t> </a:t>
            </a:r>
            <a:r>
              <a:rPr lang="en-US" sz="2000" dirty="0" err="1"/>
              <a:t>ấy</a:t>
            </a:r>
            <a:r>
              <a:rPr lang="en-US" sz="2000" dirty="0"/>
              <a:t> </a:t>
            </a:r>
            <a:r>
              <a:rPr lang="en-US" sz="2000" dirty="0" err="1"/>
              <a:t>trong</a:t>
            </a:r>
            <a:r>
              <a:rPr lang="en-US" sz="2000" dirty="0"/>
              <a:t> </a:t>
            </a:r>
            <a:r>
              <a:rPr lang="en-US" sz="2000" dirty="0" err="1"/>
              <a:t>văn</a:t>
            </a:r>
            <a:r>
              <a:rPr lang="en-US" sz="2000" dirty="0"/>
              <a:t> </a:t>
            </a:r>
            <a:r>
              <a:rPr lang="en-US" sz="2000" dirty="0" err="1"/>
              <a:t>phòng</a:t>
            </a:r>
            <a:r>
              <a:rPr lang="en-US" sz="2000" dirty="0"/>
              <a:t>. </a:t>
            </a:r>
          </a:p>
          <a:p>
            <a:r>
              <a:rPr lang="en-US" sz="2000" dirty="0"/>
              <a:t>- Mary: "</a:t>
            </a:r>
            <a:r>
              <a:rPr lang="en-US" sz="2000" dirty="0" err="1"/>
              <a:t>Thưa</a:t>
            </a:r>
            <a:r>
              <a:rPr lang="en-US" sz="2000" dirty="0"/>
              <a:t> </a:t>
            </a:r>
            <a:r>
              <a:rPr lang="en-US" sz="2000" dirty="0" err="1"/>
              <a:t>giáo</a:t>
            </a:r>
            <a:r>
              <a:rPr lang="en-US" sz="2000" dirty="0"/>
              <a:t> </a:t>
            </a:r>
            <a:r>
              <a:rPr lang="en-US" sz="2000" dirty="0" err="1"/>
              <a:t>sư</a:t>
            </a:r>
            <a:r>
              <a:rPr lang="en-US" sz="2000" dirty="0"/>
              <a:t>, </a:t>
            </a:r>
            <a:r>
              <a:rPr lang="en-US" sz="2000" dirty="0" err="1"/>
              <a:t>giáo</a:t>
            </a:r>
            <a:r>
              <a:rPr lang="en-US" sz="2000" dirty="0"/>
              <a:t> </a:t>
            </a:r>
            <a:r>
              <a:rPr lang="en-US" sz="2000" dirty="0" err="1"/>
              <a:t>sư</a:t>
            </a:r>
            <a:r>
              <a:rPr lang="en-US" sz="2000" dirty="0"/>
              <a:t> </a:t>
            </a:r>
            <a:r>
              <a:rPr lang="en-US" sz="2000" dirty="0" err="1"/>
              <a:t>có</a:t>
            </a:r>
            <a:r>
              <a:rPr lang="en-US" sz="2000" dirty="0"/>
              <a:t> </a:t>
            </a:r>
            <a:r>
              <a:rPr lang="en-US" sz="2000" dirty="0" err="1"/>
              <a:t>thể</a:t>
            </a:r>
            <a:r>
              <a:rPr lang="en-US" sz="2000" dirty="0"/>
              <a:t> </a:t>
            </a:r>
            <a:r>
              <a:rPr lang="en-US" sz="2000" dirty="0" err="1"/>
              <a:t>cho</a:t>
            </a:r>
            <a:r>
              <a:rPr lang="en-US" sz="2000" dirty="0"/>
              <a:t> </a:t>
            </a:r>
            <a:r>
              <a:rPr lang="en-US" sz="2000" dirty="0" err="1"/>
              <a:t>em</a:t>
            </a:r>
            <a:r>
              <a:rPr lang="en-US" sz="2000" dirty="0"/>
              <a:t> </a:t>
            </a:r>
            <a:r>
              <a:rPr lang="en-US" sz="2000" dirty="0" err="1"/>
              <a:t>biết</a:t>
            </a:r>
            <a:r>
              <a:rPr lang="en-US" sz="2000" dirty="0"/>
              <a:t> </a:t>
            </a:r>
            <a:r>
              <a:rPr lang="en-US" sz="2000" dirty="0" err="1"/>
              <a:t>cách</a:t>
            </a:r>
            <a:r>
              <a:rPr lang="en-US" sz="2000" dirty="0"/>
              <a:t> </a:t>
            </a:r>
            <a:r>
              <a:rPr lang="en-US" sz="2000" dirty="0" err="1"/>
              <a:t>tìm</a:t>
            </a:r>
            <a:r>
              <a:rPr lang="en-US" sz="2000" dirty="0"/>
              <a:t> </a:t>
            </a:r>
            <a:r>
              <a:rPr lang="en-US" sz="2000" dirty="0" err="1"/>
              <a:t>tài</a:t>
            </a:r>
            <a:r>
              <a:rPr lang="en-US" sz="2000" dirty="0"/>
              <a:t> </a:t>
            </a:r>
            <a:r>
              <a:rPr lang="en-US" sz="2000" dirty="0" err="1"/>
              <a:t>liệu</a:t>
            </a:r>
            <a:r>
              <a:rPr lang="en-US" sz="2000" dirty="0"/>
              <a:t> </a:t>
            </a:r>
            <a:r>
              <a:rPr lang="en-US" sz="2000" dirty="0" err="1"/>
              <a:t>cho</a:t>
            </a:r>
            <a:r>
              <a:rPr lang="en-US" sz="2000" dirty="0"/>
              <a:t> </a:t>
            </a:r>
            <a:r>
              <a:rPr lang="en-US" sz="2000" dirty="0" err="1"/>
              <a:t>bài</a:t>
            </a:r>
            <a:r>
              <a:rPr lang="en-US" sz="2000" dirty="0"/>
              <a:t> </a:t>
            </a:r>
            <a:r>
              <a:rPr lang="en-US" sz="2000" dirty="0" err="1"/>
              <a:t>báo</a:t>
            </a:r>
            <a:r>
              <a:rPr lang="en-US" sz="2000" dirty="0"/>
              <a:t> </a:t>
            </a:r>
            <a:r>
              <a:rPr lang="en-US" sz="2000" dirty="0" err="1"/>
              <a:t>cáo</a:t>
            </a:r>
            <a:r>
              <a:rPr lang="en-US" sz="2000" dirty="0"/>
              <a:t> </a:t>
            </a:r>
            <a:r>
              <a:rPr lang="en-US" sz="2000" dirty="0" err="1"/>
              <a:t>khoa</a:t>
            </a:r>
            <a:r>
              <a:rPr lang="en-US" sz="2000" dirty="0"/>
              <a:t> </a:t>
            </a:r>
            <a:r>
              <a:rPr lang="en-US" sz="2000" dirty="0" err="1"/>
              <a:t>học</a:t>
            </a:r>
            <a:r>
              <a:rPr lang="en-US" sz="2000" dirty="0"/>
              <a:t> </a:t>
            </a:r>
            <a:r>
              <a:rPr lang="en-US" sz="2000" dirty="0" err="1"/>
              <a:t>không</a:t>
            </a:r>
            <a:r>
              <a:rPr lang="en-US" sz="2000" dirty="0"/>
              <a:t> ạ?" - </a:t>
            </a:r>
            <a:r>
              <a:rPr lang="en-US" sz="2000" dirty="0" err="1"/>
              <a:t>Giáo</a:t>
            </a:r>
            <a:r>
              <a:rPr lang="en-US" sz="2000" dirty="0"/>
              <a:t> </a:t>
            </a:r>
            <a:r>
              <a:rPr lang="en-US" sz="2000" dirty="0" err="1"/>
              <a:t>sư</a:t>
            </a:r>
            <a:r>
              <a:rPr lang="en-US" sz="2000" dirty="0"/>
              <a:t>: "______________________" </a:t>
            </a:r>
          </a:p>
          <a:p>
            <a:r>
              <a:rPr lang="en-US" sz="2000" b="1" dirty="0"/>
              <a:t>A. </a:t>
            </a:r>
            <a:r>
              <a:rPr lang="en-US" sz="2000" dirty="0"/>
              <a:t>Ý </a:t>
            </a:r>
            <a:r>
              <a:rPr lang="en-US" sz="2000" dirty="0" err="1"/>
              <a:t>em</a:t>
            </a:r>
            <a:r>
              <a:rPr lang="en-US" sz="2000" dirty="0"/>
              <a:t> </a:t>
            </a:r>
            <a:r>
              <a:rPr lang="en-US" sz="2000" dirty="0" err="1"/>
              <a:t>là</a:t>
            </a:r>
            <a:r>
              <a:rPr lang="en-US" sz="2000" dirty="0"/>
              <a:t> podcast </a:t>
            </a:r>
            <a:r>
              <a:rPr lang="en-US" sz="2000" dirty="0" err="1"/>
              <a:t>từ</a:t>
            </a:r>
            <a:r>
              <a:rPr lang="en-US" sz="2000" dirty="0"/>
              <a:t> </a:t>
            </a:r>
            <a:r>
              <a:rPr lang="en-US" sz="2000" dirty="0" err="1"/>
              <a:t>các</a:t>
            </a:r>
            <a:r>
              <a:rPr lang="en-US" sz="2000" dirty="0"/>
              <a:t> </a:t>
            </a:r>
            <a:r>
              <a:rPr lang="en-US" sz="2000" dirty="0" err="1"/>
              <a:t>sinh</a:t>
            </a:r>
            <a:r>
              <a:rPr lang="en-US" sz="2000" dirty="0"/>
              <a:t> </a:t>
            </a:r>
            <a:r>
              <a:rPr lang="en-US" sz="2000" dirty="0" err="1"/>
              <a:t>viên</a:t>
            </a:r>
            <a:r>
              <a:rPr lang="en-US" sz="2000" dirty="0"/>
              <a:t> </a:t>
            </a:r>
            <a:r>
              <a:rPr lang="en-US" sz="2000" dirty="0" err="1"/>
              <a:t>khác</a:t>
            </a:r>
            <a:r>
              <a:rPr lang="en-US" sz="2000" dirty="0"/>
              <a:t>. </a:t>
            </a:r>
          </a:p>
          <a:p>
            <a:r>
              <a:rPr lang="en-US" sz="2000" b="1" dirty="0"/>
              <a:t>B. </a:t>
            </a:r>
            <a:r>
              <a:rPr lang="en-US" sz="2000" dirty="0" err="1"/>
              <a:t>Em</a:t>
            </a:r>
            <a:r>
              <a:rPr lang="en-US" sz="2000" dirty="0"/>
              <a:t> </a:t>
            </a:r>
            <a:r>
              <a:rPr lang="en-US" sz="2000" dirty="0" err="1"/>
              <a:t>có</a:t>
            </a:r>
            <a:r>
              <a:rPr lang="en-US" sz="2000" dirty="0"/>
              <a:t> </a:t>
            </a:r>
            <a:r>
              <a:rPr lang="en-US" sz="2000" dirty="0" err="1"/>
              <a:t>thể</a:t>
            </a:r>
            <a:r>
              <a:rPr lang="en-US" sz="2000" dirty="0"/>
              <a:t> </a:t>
            </a:r>
            <a:r>
              <a:rPr lang="en-US" sz="2000" dirty="0" err="1"/>
              <a:t>mượn</a:t>
            </a:r>
            <a:r>
              <a:rPr lang="en-US" sz="2000" dirty="0"/>
              <a:t> </a:t>
            </a:r>
            <a:r>
              <a:rPr lang="en-US" sz="2000" dirty="0" err="1"/>
              <a:t>sách</a:t>
            </a:r>
            <a:r>
              <a:rPr lang="en-US" sz="2000" dirty="0"/>
              <a:t> </a:t>
            </a:r>
            <a:r>
              <a:rPr lang="en-US" sz="2000" dirty="0" err="1"/>
              <a:t>từ</a:t>
            </a:r>
            <a:r>
              <a:rPr lang="en-US" sz="2000" dirty="0"/>
              <a:t> </a:t>
            </a:r>
            <a:r>
              <a:rPr lang="en-US" sz="2000" dirty="0" err="1"/>
              <a:t>thư</a:t>
            </a:r>
            <a:r>
              <a:rPr lang="en-US" sz="2000" dirty="0"/>
              <a:t> </a:t>
            </a:r>
            <a:r>
              <a:rPr lang="en-US" sz="2000" dirty="0" err="1"/>
              <a:t>viện</a:t>
            </a:r>
            <a:r>
              <a:rPr lang="en-US" sz="2000" dirty="0"/>
              <a:t>. </a:t>
            </a:r>
          </a:p>
          <a:p>
            <a:r>
              <a:rPr lang="en-US" sz="2000" b="1" dirty="0"/>
              <a:t>C. </a:t>
            </a:r>
            <a:r>
              <a:rPr lang="en-US" sz="2000" dirty="0" err="1"/>
              <a:t>Cố</a:t>
            </a:r>
            <a:r>
              <a:rPr lang="en-US" sz="2000" dirty="0"/>
              <a:t> </a:t>
            </a:r>
            <a:r>
              <a:rPr lang="en-US" sz="2000" dirty="0" err="1"/>
              <a:t>gắng</a:t>
            </a:r>
            <a:r>
              <a:rPr lang="en-US" sz="2000" dirty="0"/>
              <a:t> </a:t>
            </a:r>
            <a:r>
              <a:rPr lang="en-US" sz="2000" dirty="0" err="1"/>
              <a:t>lên</a:t>
            </a:r>
            <a:r>
              <a:rPr lang="en-US" sz="2000" dirty="0"/>
              <a:t>, Mary à. </a:t>
            </a:r>
          </a:p>
          <a:p>
            <a:r>
              <a:rPr lang="en-US" sz="2000" b="1" dirty="0"/>
              <a:t>D. </a:t>
            </a:r>
            <a:r>
              <a:rPr lang="en-US" sz="2000" dirty="0" err="1"/>
              <a:t>Tôi</a:t>
            </a:r>
            <a:r>
              <a:rPr lang="en-US" sz="2000" dirty="0"/>
              <a:t> </a:t>
            </a:r>
            <a:r>
              <a:rPr lang="en-US" sz="2000" dirty="0" err="1"/>
              <a:t>thích</a:t>
            </a:r>
            <a:r>
              <a:rPr lang="en-US" sz="2000" dirty="0"/>
              <a:t> </a:t>
            </a:r>
            <a:r>
              <a:rPr lang="en-US" sz="2000" dirty="0" err="1"/>
              <a:t>việc</a:t>
            </a:r>
            <a:r>
              <a:rPr lang="en-US" sz="2000" dirty="0"/>
              <a:t> </a:t>
            </a:r>
            <a:r>
              <a:rPr lang="en-US" sz="2000" dirty="0" err="1"/>
              <a:t>em</a:t>
            </a:r>
            <a:r>
              <a:rPr lang="en-US" sz="2000" dirty="0"/>
              <a:t> </a:t>
            </a:r>
            <a:r>
              <a:rPr lang="en-US" sz="2000" dirty="0" err="1"/>
              <a:t>hiểu</a:t>
            </a:r>
            <a:r>
              <a:rPr lang="en-US" sz="2000" dirty="0"/>
              <a:t> </a:t>
            </a:r>
            <a:r>
              <a:rPr lang="en-US" sz="2000" dirty="0" err="1"/>
              <a:t>chuyện</a:t>
            </a:r>
            <a:r>
              <a:rPr lang="en-US" sz="2000" dirty="0"/>
              <a:t>. </a:t>
            </a:r>
          </a:p>
          <a:p>
            <a:r>
              <a:rPr lang="en-US" sz="2000" dirty="0" err="1"/>
              <a:t>Các</a:t>
            </a:r>
            <a:r>
              <a:rPr lang="en-US" sz="2000" dirty="0"/>
              <a:t> </a:t>
            </a:r>
            <a:r>
              <a:rPr lang="en-US" sz="2000" dirty="0" err="1"/>
              <a:t>phản</a:t>
            </a:r>
            <a:r>
              <a:rPr lang="en-US" sz="2000" dirty="0"/>
              <a:t> </a:t>
            </a:r>
            <a:r>
              <a:rPr lang="en-US" sz="2000" dirty="0" err="1"/>
              <a:t>hồi</a:t>
            </a:r>
            <a:r>
              <a:rPr lang="en-US" sz="2000" dirty="0"/>
              <a:t> A, C, D </a:t>
            </a:r>
            <a:r>
              <a:rPr lang="en-US" sz="2000" dirty="0" err="1"/>
              <a:t>không</a:t>
            </a:r>
            <a:r>
              <a:rPr lang="en-US" sz="2000" dirty="0"/>
              <a:t> </a:t>
            </a:r>
            <a:r>
              <a:rPr lang="en-US" sz="2000" dirty="0" err="1"/>
              <a:t>phù</a:t>
            </a:r>
            <a:r>
              <a:rPr lang="en-US" sz="2000" dirty="0"/>
              <a:t> </a:t>
            </a:r>
            <a:r>
              <a:rPr lang="en-US" sz="2000" dirty="0" err="1"/>
              <a:t>hợp</a:t>
            </a:r>
            <a:r>
              <a:rPr lang="en-US" sz="2000" dirty="0"/>
              <a:t> </a:t>
            </a:r>
            <a:r>
              <a:rPr lang="en-US" sz="2000" dirty="0" err="1"/>
              <a:t>với</a:t>
            </a:r>
            <a:r>
              <a:rPr lang="en-US" sz="2000" dirty="0"/>
              <a:t> </a:t>
            </a:r>
            <a:r>
              <a:rPr lang="en-US" sz="2000" dirty="0" err="1"/>
              <a:t>ngữ</a:t>
            </a:r>
            <a:r>
              <a:rPr lang="en-US" sz="2000" dirty="0"/>
              <a:t> </a:t>
            </a:r>
            <a:r>
              <a:rPr lang="en-US" sz="2000" dirty="0" err="1"/>
              <a:t>cảnh</a:t>
            </a:r>
            <a:r>
              <a:rPr lang="en-US" sz="2000" dirty="0"/>
              <a:t>.</a:t>
            </a:r>
          </a:p>
          <a:p>
            <a:endParaRPr lang="en-US" sz="2000" dirty="0"/>
          </a:p>
        </p:txBody>
      </p:sp>
      <p:sp>
        <p:nvSpPr>
          <p:cNvPr id="5" name="Oval 4"/>
          <p:cNvSpPr/>
          <p:nvPr/>
        </p:nvSpPr>
        <p:spPr>
          <a:xfrm>
            <a:off x="0" y="15240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07737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8" end="8"/>
                                            </p:txEl>
                                          </p:spTgt>
                                        </p:tgtEl>
                                        <p:attrNameLst>
                                          <p:attrName>style.visibility</p:attrName>
                                        </p:attrNameLst>
                                      </p:cBhvr>
                                      <p:to>
                                        <p:strVal val="visible"/>
                                      </p:to>
                                    </p:set>
                                    <p:anim calcmode="lin" valueType="num">
                                      <p:cBhvr additive="base">
                                        <p:cTn id="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9" end="9"/>
                                            </p:txEl>
                                          </p:spTgt>
                                        </p:tgtEl>
                                        <p:attrNameLst>
                                          <p:attrName>style.visibility</p:attrName>
                                        </p:attrNameLst>
                                      </p:cBhvr>
                                      <p:to>
                                        <p:strVal val="visible"/>
                                      </p:to>
                                    </p:set>
                                    <p:anim calcmode="lin" valueType="num">
                                      <p:cBhvr additive="base">
                                        <p:cTn id="1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9" end="9"/>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10" end="10"/>
                                            </p:txEl>
                                          </p:spTgt>
                                        </p:tgtEl>
                                        <p:attrNameLst>
                                          <p:attrName>style.visibility</p:attrName>
                                        </p:attrNameLst>
                                      </p:cBhvr>
                                      <p:to>
                                        <p:strVal val="visible"/>
                                      </p:to>
                                    </p:set>
                                    <p:anim calcmode="lin" valueType="num">
                                      <p:cBhvr additive="base">
                                        <p:cTn id="1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11" end="11"/>
                                            </p:txEl>
                                          </p:spTgt>
                                        </p:tgtEl>
                                        <p:attrNameLst>
                                          <p:attrName>style.visibility</p:attrName>
                                        </p:attrNameLst>
                                      </p:cBhvr>
                                      <p:to>
                                        <p:strVal val="visible"/>
                                      </p:to>
                                    </p:set>
                                    <p:anim calcmode="lin" valueType="num">
                                      <p:cBhvr additive="base">
                                        <p:cTn id="19"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2" end="12"/>
                                            </p:txEl>
                                          </p:spTgt>
                                        </p:tgtEl>
                                        <p:attrNameLst>
                                          <p:attrName>style.visibility</p:attrName>
                                        </p:attrNameLst>
                                      </p:cBhvr>
                                      <p:to>
                                        <p:strVal val="visible"/>
                                      </p:to>
                                    </p:set>
                                    <p:anim calcmode="lin" valueType="num">
                                      <p:cBhvr additive="base">
                                        <p:cTn id="23"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3" end="13"/>
                                            </p:txEl>
                                          </p:spTgt>
                                        </p:tgtEl>
                                        <p:attrNameLst>
                                          <p:attrName>style.visibility</p:attrName>
                                        </p:attrNameLst>
                                      </p:cBhvr>
                                      <p:to>
                                        <p:strVal val="visible"/>
                                      </p:to>
                                    </p:set>
                                    <p:anim calcmode="lin" valueType="num">
                                      <p:cBhvr additive="base">
                                        <p:cTn id="27"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4" end="14"/>
                                            </p:txEl>
                                          </p:spTgt>
                                        </p:tgtEl>
                                        <p:attrNameLst>
                                          <p:attrName>style.visibility</p:attrName>
                                        </p:attrNameLst>
                                      </p:cBhvr>
                                      <p:to>
                                        <p:strVal val="visible"/>
                                      </p:to>
                                    </p:set>
                                    <p:anim calcmode="lin" valueType="num">
                                      <p:cBhvr additive="base">
                                        <p:cTn id="31"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4" end="14"/>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5" end="15"/>
                                            </p:txEl>
                                          </p:spTgt>
                                        </p:tgtEl>
                                        <p:attrNameLst>
                                          <p:attrName>style.visibility</p:attrName>
                                        </p:attrNameLst>
                                      </p:cBhvr>
                                      <p:to>
                                        <p:strVal val="visible"/>
                                      </p:to>
                                    </p:set>
                                    <p:anim calcmode="lin" valueType="num">
                                      <p:cBhvr additive="base">
                                        <p:cTn id="35" dur="500" fill="hold"/>
                                        <p:tgtEl>
                                          <p:spTgt spid="4">
                                            <p:txEl>
                                              <p:pRg st="15" end="1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5" end="15"/>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6" end="16"/>
                                            </p:txEl>
                                          </p:spTgt>
                                        </p:tgtEl>
                                        <p:attrNameLst>
                                          <p:attrName>style.visibility</p:attrName>
                                        </p:attrNameLst>
                                      </p:cBhvr>
                                      <p:to>
                                        <p:strVal val="visible"/>
                                      </p:to>
                                    </p:set>
                                    <p:anim calcmode="lin" valueType="num">
                                      <p:cBhvr additive="base">
                                        <p:cTn id="39" dur="500" fill="hold"/>
                                        <p:tgtEl>
                                          <p:spTgt spid="4">
                                            <p:txEl>
                                              <p:pRg st="16" end="1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6" end="16"/>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7" end="17"/>
                                            </p:txEl>
                                          </p:spTgt>
                                        </p:tgtEl>
                                        <p:attrNameLst>
                                          <p:attrName>style.visibility</p:attrName>
                                        </p:attrNameLst>
                                      </p:cBhvr>
                                      <p:to>
                                        <p:strVal val="visible"/>
                                      </p:to>
                                    </p:set>
                                    <p:anim calcmode="lin" valueType="num">
                                      <p:cBhvr additive="base">
                                        <p:cTn id="43" dur="500" fill="hold"/>
                                        <p:tgtEl>
                                          <p:spTgt spid="4">
                                            <p:txEl>
                                              <p:pRg st="17" end="1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7" end="1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
                                        </p:tgtEl>
                                        <p:attrNameLst>
                                          <p:attrName>style.visibility</p:attrName>
                                        </p:attrNameLst>
                                      </p:cBhvr>
                                      <p:to>
                                        <p:strVal val="visible"/>
                                      </p:to>
                                    </p:set>
                                    <p:anim calcmode="lin" valueType="num">
                                      <p:cBhvr additive="base">
                                        <p:cTn id="49" dur="500" fill="hold"/>
                                        <p:tgtEl>
                                          <p:spTgt spid="5"/>
                                        </p:tgtEl>
                                        <p:attrNameLst>
                                          <p:attrName>ppt_x</p:attrName>
                                        </p:attrNameLst>
                                      </p:cBhvr>
                                      <p:tavLst>
                                        <p:tav tm="0">
                                          <p:val>
                                            <p:strVal val="#ppt_x"/>
                                          </p:val>
                                        </p:tav>
                                        <p:tav tm="100000">
                                          <p:val>
                                            <p:strVal val="#ppt_x"/>
                                          </p:val>
                                        </p:tav>
                                      </p:tavLst>
                                    </p:anim>
                                    <p:anim calcmode="lin" valueType="num">
                                      <p:cBhvr additive="base">
                                        <p:cTn id="5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686800" cy="5632311"/>
          </a:xfrm>
          <a:prstGeom prst="rect">
            <a:avLst/>
          </a:prstGeom>
          <a:noFill/>
        </p:spPr>
        <p:txBody>
          <a:bodyPr wrap="square" rtlCol="0">
            <a:spAutoFit/>
          </a:bodyPr>
          <a:lstStyle/>
          <a:p>
            <a:r>
              <a:rPr lang="en-US" sz="2000" b="1" dirty="0"/>
              <a:t>Question 17. </a:t>
            </a:r>
            <a:r>
              <a:rPr lang="en-US" sz="2000" dirty="0"/>
              <a:t>Peter and John, two high school students, are talking about school exams.</a:t>
            </a:r>
          </a:p>
          <a:p>
            <a:r>
              <a:rPr lang="en-US" sz="2000" b="1" dirty="0"/>
              <a:t>- Peter: </a:t>
            </a:r>
            <a:r>
              <a:rPr lang="en-US" sz="2000" dirty="0"/>
              <a:t>"I think exams should not be the only way to assess students."</a:t>
            </a:r>
          </a:p>
          <a:p>
            <a:r>
              <a:rPr lang="en-US" sz="2000" b="1" dirty="0"/>
              <a:t>- John: </a:t>
            </a:r>
            <a:r>
              <a:rPr lang="en-US" sz="2000" dirty="0"/>
              <a:t>"</a:t>
            </a:r>
            <a:r>
              <a:rPr lang="en-US" sz="2000" b="1" dirty="0"/>
              <a:t>__________</a:t>
            </a:r>
            <a:r>
              <a:rPr lang="en-US" sz="2000" dirty="0"/>
              <a:t>. There are various others like presentations and projects."</a:t>
            </a:r>
          </a:p>
          <a:p>
            <a:r>
              <a:rPr lang="en-US" sz="2000" b="1" dirty="0"/>
              <a:t>	A. </a:t>
            </a:r>
            <a:r>
              <a:rPr lang="en-US" sz="2000" dirty="0"/>
              <a:t>Not at all		</a:t>
            </a:r>
            <a:r>
              <a:rPr lang="en-US" sz="2000" b="1" dirty="0"/>
              <a:t>B. </a:t>
            </a:r>
            <a:r>
              <a:rPr lang="en-US" sz="2000" dirty="0"/>
              <a:t>I share your view</a:t>
            </a:r>
          </a:p>
          <a:p>
            <a:r>
              <a:rPr lang="en-US" sz="2000" b="1" dirty="0"/>
              <a:t>	C. </a:t>
            </a:r>
            <a:r>
              <a:rPr lang="en-US" sz="2000" dirty="0"/>
              <a:t>That's not entirely true	</a:t>
            </a:r>
            <a:r>
              <a:rPr lang="en-US" sz="2000" b="1" dirty="0"/>
              <a:t>D. </a:t>
            </a:r>
            <a:r>
              <a:rPr lang="en-US" sz="2000" dirty="0"/>
              <a:t>I totally disagree</a:t>
            </a:r>
          </a:p>
          <a:p>
            <a:endParaRPr lang="en-US" sz="2000" b="1" dirty="0" smtClean="0"/>
          </a:p>
          <a:p>
            <a:r>
              <a:rPr lang="en-US" sz="2000" b="1" dirty="0" err="1" smtClean="0"/>
              <a:t>Kiến</a:t>
            </a:r>
            <a:r>
              <a:rPr lang="en-US" sz="2000" b="1" dirty="0" smtClean="0"/>
              <a:t> </a:t>
            </a:r>
            <a:r>
              <a:rPr lang="en-US" sz="2000" b="1" dirty="0" err="1"/>
              <a:t>thức</a:t>
            </a:r>
            <a:r>
              <a:rPr lang="en-US" sz="2000" b="1" dirty="0"/>
              <a:t>:</a:t>
            </a:r>
            <a:r>
              <a:rPr lang="en-US" sz="2000" dirty="0"/>
              <a:t> </a:t>
            </a:r>
          </a:p>
          <a:p>
            <a:r>
              <a:rPr lang="en-US" sz="2000" dirty="0" err="1"/>
              <a:t>Ngôn</a:t>
            </a:r>
            <a:r>
              <a:rPr lang="en-US" sz="2000" dirty="0"/>
              <a:t> </a:t>
            </a:r>
            <a:r>
              <a:rPr lang="en-US" sz="2000" dirty="0" err="1"/>
              <a:t>ngữ</a:t>
            </a:r>
            <a:r>
              <a:rPr lang="en-US" sz="2000" dirty="0"/>
              <a:t> </a:t>
            </a:r>
            <a:r>
              <a:rPr lang="en-US" sz="2000" dirty="0" err="1"/>
              <a:t>giao</a:t>
            </a:r>
            <a:r>
              <a:rPr lang="en-US" sz="2000" dirty="0"/>
              <a:t> </a:t>
            </a:r>
            <a:r>
              <a:rPr lang="en-US" sz="2000" dirty="0" err="1"/>
              <a:t>tiếp</a:t>
            </a:r>
            <a:r>
              <a:rPr lang="en-US" sz="2000" dirty="0"/>
              <a:t> </a:t>
            </a:r>
          </a:p>
          <a:p>
            <a:r>
              <a:rPr lang="en-US" sz="2000" b="1" dirty="0" err="1"/>
              <a:t>Giải</a:t>
            </a:r>
            <a:r>
              <a:rPr lang="en-US" sz="2000" b="1" dirty="0"/>
              <a:t> chi </a:t>
            </a:r>
            <a:r>
              <a:rPr lang="en-US" sz="2000" b="1" dirty="0" err="1"/>
              <a:t>tiết</a:t>
            </a:r>
            <a:r>
              <a:rPr lang="en-US" sz="2000" b="1" dirty="0"/>
              <a:t>:</a:t>
            </a:r>
            <a:r>
              <a:rPr lang="en-US" sz="2000" dirty="0"/>
              <a:t> Peter </a:t>
            </a:r>
            <a:r>
              <a:rPr lang="en-US" sz="2000" dirty="0" err="1"/>
              <a:t>và</a:t>
            </a:r>
            <a:r>
              <a:rPr lang="en-US" sz="2000" dirty="0"/>
              <a:t> John, </a:t>
            </a:r>
            <a:r>
              <a:rPr lang="en-US" sz="2000" dirty="0" err="1"/>
              <a:t>hai</a:t>
            </a:r>
            <a:r>
              <a:rPr lang="en-US" sz="2000" dirty="0"/>
              <a:t> </a:t>
            </a:r>
            <a:r>
              <a:rPr lang="en-US" sz="2000" dirty="0" err="1"/>
              <a:t>học</a:t>
            </a:r>
            <a:r>
              <a:rPr lang="en-US" sz="2000" dirty="0"/>
              <a:t> </a:t>
            </a:r>
            <a:r>
              <a:rPr lang="en-US" sz="2000" dirty="0" err="1"/>
              <a:t>sinh</a:t>
            </a:r>
            <a:r>
              <a:rPr lang="en-US" sz="2000" dirty="0"/>
              <a:t> </a:t>
            </a:r>
            <a:r>
              <a:rPr lang="en-US" sz="2000" dirty="0" err="1"/>
              <a:t>trung</a:t>
            </a:r>
            <a:r>
              <a:rPr lang="en-US" sz="2000" dirty="0"/>
              <a:t> </a:t>
            </a:r>
            <a:r>
              <a:rPr lang="en-US" sz="2000" dirty="0" err="1"/>
              <a:t>học</a:t>
            </a:r>
            <a:r>
              <a:rPr lang="en-US" sz="2000" dirty="0"/>
              <a:t>, </a:t>
            </a:r>
            <a:r>
              <a:rPr lang="en-US" sz="2000" dirty="0" err="1"/>
              <a:t>đang</a:t>
            </a:r>
            <a:r>
              <a:rPr lang="en-US" sz="2000" dirty="0"/>
              <a:t> </a:t>
            </a:r>
            <a:r>
              <a:rPr lang="en-US" sz="2000" dirty="0" err="1"/>
              <a:t>nói</a:t>
            </a:r>
            <a:r>
              <a:rPr lang="en-US" sz="2000" dirty="0"/>
              <a:t> </a:t>
            </a:r>
            <a:r>
              <a:rPr lang="en-US" sz="2000" dirty="0" err="1"/>
              <a:t>về</a:t>
            </a:r>
            <a:r>
              <a:rPr lang="en-US" sz="2000" dirty="0"/>
              <a:t> </a:t>
            </a:r>
            <a:r>
              <a:rPr lang="en-US" sz="2000" dirty="0" err="1"/>
              <a:t>các</a:t>
            </a:r>
            <a:r>
              <a:rPr lang="en-US" sz="2000" dirty="0"/>
              <a:t> </a:t>
            </a:r>
            <a:r>
              <a:rPr lang="en-US" sz="2000" dirty="0" err="1"/>
              <a:t>kỳ</a:t>
            </a:r>
            <a:r>
              <a:rPr lang="en-US" sz="2000" dirty="0"/>
              <a:t> </a:t>
            </a:r>
            <a:r>
              <a:rPr lang="en-US" sz="2000" dirty="0" err="1"/>
              <a:t>thi</a:t>
            </a:r>
            <a:r>
              <a:rPr lang="en-US" sz="2000" dirty="0"/>
              <a:t> ở </a:t>
            </a:r>
            <a:r>
              <a:rPr lang="en-US" sz="2000" dirty="0" err="1"/>
              <a:t>trường</a:t>
            </a:r>
            <a:r>
              <a:rPr lang="en-US" sz="2000" dirty="0"/>
              <a:t>. </a:t>
            </a:r>
          </a:p>
          <a:p>
            <a:r>
              <a:rPr lang="en-US" sz="2000" dirty="0"/>
              <a:t>- Peter: "</a:t>
            </a:r>
            <a:r>
              <a:rPr lang="en-US" sz="2000" dirty="0" err="1"/>
              <a:t>Tôi</a:t>
            </a:r>
            <a:r>
              <a:rPr lang="en-US" sz="2000" dirty="0"/>
              <a:t> </a:t>
            </a:r>
            <a:r>
              <a:rPr lang="en-US" sz="2000" dirty="0" err="1"/>
              <a:t>nghĩ</a:t>
            </a:r>
            <a:r>
              <a:rPr lang="en-US" sz="2000" dirty="0"/>
              <a:t> </a:t>
            </a:r>
            <a:r>
              <a:rPr lang="en-US" sz="2000" dirty="0" err="1"/>
              <a:t>rằng</a:t>
            </a:r>
            <a:r>
              <a:rPr lang="en-US" sz="2000" dirty="0"/>
              <a:t> </a:t>
            </a:r>
            <a:r>
              <a:rPr lang="en-US" sz="2000" dirty="0" err="1"/>
              <a:t>các</a:t>
            </a:r>
            <a:r>
              <a:rPr lang="en-US" sz="2000" dirty="0"/>
              <a:t> </a:t>
            </a:r>
            <a:r>
              <a:rPr lang="en-US" sz="2000" dirty="0" err="1"/>
              <a:t>kỳ</a:t>
            </a:r>
            <a:r>
              <a:rPr lang="en-US" sz="2000" dirty="0"/>
              <a:t> </a:t>
            </a:r>
            <a:r>
              <a:rPr lang="en-US" sz="2000" dirty="0" err="1"/>
              <a:t>thi</a:t>
            </a:r>
            <a:r>
              <a:rPr lang="en-US" sz="2000" dirty="0"/>
              <a:t> </a:t>
            </a:r>
            <a:r>
              <a:rPr lang="en-US" sz="2000" dirty="0" err="1"/>
              <a:t>không</a:t>
            </a:r>
            <a:r>
              <a:rPr lang="en-US" sz="2000" dirty="0"/>
              <a:t> </a:t>
            </a:r>
            <a:r>
              <a:rPr lang="en-US" sz="2000" dirty="0" err="1"/>
              <a:t>nên</a:t>
            </a:r>
            <a:r>
              <a:rPr lang="en-US" sz="2000" dirty="0"/>
              <a:t> </a:t>
            </a:r>
            <a:r>
              <a:rPr lang="en-US" sz="2000" dirty="0" err="1"/>
              <a:t>là</a:t>
            </a:r>
            <a:r>
              <a:rPr lang="en-US" sz="2000" dirty="0"/>
              <a:t> </a:t>
            </a:r>
            <a:r>
              <a:rPr lang="en-US" sz="2000" dirty="0" err="1"/>
              <a:t>cách</a:t>
            </a:r>
            <a:r>
              <a:rPr lang="en-US" sz="2000" dirty="0"/>
              <a:t> </a:t>
            </a:r>
            <a:r>
              <a:rPr lang="en-US" sz="2000" dirty="0" err="1"/>
              <a:t>duy</a:t>
            </a:r>
            <a:r>
              <a:rPr lang="en-US" sz="2000" dirty="0"/>
              <a:t> </a:t>
            </a:r>
            <a:r>
              <a:rPr lang="en-US" sz="2000" dirty="0" err="1"/>
              <a:t>nhất</a:t>
            </a:r>
            <a:r>
              <a:rPr lang="en-US" sz="2000" dirty="0"/>
              <a:t> </a:t>
            </a:r>
            <a:r>
              <a:rPr lang="en-US" sz="2000" dirty="0" err="1"/>
              <a:t>để</a:t>
            </a:r>
            <a:r>
              <a:rPr lang="en-US" sz="2000" dirty="0"/>
              <a:t> </a:t>
            </a:r>
            <a:r>
              <a:rPr lang="en-US" sz="2000" dirty="0" err="1"/>
              <a:t>đánh</a:t>
            </a:r>
            <a:r>
              <a:rPr lang="en-US" sz="2000" dirty="0"/>
              <a:t> </a:t>
            </a:r>
            <a:r>
              <a:rPr lang="en-US" sz="2000" dirty="0" err="1"/>
              <a:t>giá</a:t>
            </a:r>
            <a:r>
              <a:rPr lang="en-US" sz="2000" dirty="0"/>
              <a:t> </a:t>
            </a:r>
            <a:r>
              <a:rPr lang="en-US" sz="2000" dirty="0" err="1"/>
              <a:t>học</a:t>
            </a:r>
            <a:r>
              <a:rPr lang="en-US" sz="2000" dirty="0"/>
              <a:t> </a:t>
            </a:r>
            <a:r>
              <a:rPr lang="en-US" sz="2000" dirty="0" err="1"/>
              <a:t>sinh</a:t>
            </a:r>
            <a:r>
              <a:rPr lang="en-US" sz="2000" dirty="0"/>
              <a:t>." </a:t>
            </a:r>
          </a:p>
          <a:p>
            <a:r>
              <a:rPr lang="en-US" sz="2000" dirty="0"/>
              <a:t>- John: "_____________. </a:t>
            </a:r>
            <a:r>
              <a:rPr lang="en-US" sz="2000" dirty="0" err="1"/>
              <a:t>Có</a:t>
            </a:r>
            <a:r>
              <a:rPr lang="en-US" sz="2000" dirty="0"/>
              <a:t> </a:t>
            </a:r>
            <a:r>
              <a:rPr lang="en-US" sz="2000" dirty="0" err="1"/>
              <a:t>nhiều</a:t>
            </a:r>
            <a:r>
              <a:rPr lang="en-US" sz="2000" dirty="0"/>
              <a:t> </a:t>
            </a:r>
            <a:r>
              <a:rPr lang="en-US" sz="2000" dirty="0" err="1"/>
              <a:t>thứ</a:t>
            </a:r>
            <a:r>
              <a:rPr lang="en-US" sz="2000" dirty="0"/>
              <a:t> </a:t>
            </a:r>
            <a:r>
              <a:rPr lang="en-US" sz="2000" dirty="0" err="1"/>
              <a:t>khác</a:t>
            </a:r>
            <a:r>
              <a:rPr lang="en-US" sz="2000" dirty="0"/>
              <a:t> </a:t>
            </a:r>
            <a:r>
              <a:rPr lang="en-US" sz="2000" dirty="0" err="1"/>
              <a:t>như</a:t>
            </a:r>
            <a:r>
              <a:rPr lang="en-US" sz="2000" dirty="0"/>
              <a:t> </a:t>
            </a:r>
            <a:r>
              <a:rPr lang="en-US" sz="2000" dirty="0" err="1"/>
              <a:t>thuyết</a:t>
            </a:r>
            <a:r>
              <a:rPr lang="en-US" sz="2000" dirty="0"/>
              <a:t> </a:t>
            </a:r>
            <a:r>
              <a:rPr lang="en-US" sz="2000" dirty="0" err="1"/>
              <a:t>trình</a:t>
            </a:r>
            <a:r>
              <a:rPr lang="en-US" sz="2000" dirty="0"/>
              <a:t> </a:t>
            </a:r>
            <a:r>
              <a:rPr lang="en-US" sz="2000" dirty="0" err="1"/>
              <a:t>và</a:t>
            </a:r>
            <a:r>
              <a:rPr lang="en-US" sz="2000" dirty="0"/>
              <a:t> </a:t>
            </a:r>
            <a:r>
              <a:rPr lang="en-US" sz="2000" dirty="0" err="1"/>
              <a:t>dự</a:t>
            </a:r>
            <a:r>
              <a:rPr lang="en-US" sz="2000" dirty="0"/>
              <a:t> </a:t>
            </a:r>
            <a:r>
              <a:rPr lang="en-US" sz="2000" dirty="0" err="1"/>
              <a:t>án</a:t>
            </a:r>
            <a:r>
              <a:rPr lang="en-US" sz="2000" dirty="0"/>
              <a:t>." </a:t>
            </a:r>
          </a:p>
          <a:p>
            <a:r>
              <a:rPr lang="en-US" sz="2000" b="1" dirty="0"/>
              <a:t>A. </a:t>
            </a:r>
            <a:r>
              <a:rPr lang="en-US" sz="2000" dirty="0" err="1"/>
              <a:t>Không</a:t>
            </a:r>
            <a:r>
              <a:rPr lang="en-US" sz="2000" dirty="0"/>
              <a:t> </a:t>
            </a:r>
            <a:r>
              <a:rPr lang="en-US" sz="2000" dirty="0" err="1"/>
              <a:t>hề</a:t>
            </a:r>
            <a:r>
              <a:rPr lang="en-US" sz="2000" dirty="0"/>
              <a:t> </a:t>
            </a:r>
          </a:p>
          <a:p>
            <a:r>
              <a:rPr lang="en-US" sz="2000" b="1" dirty="0"/>
              <a:t>B. </a:t>
            </a:r>
            <a:r>
              <a:rPr lang="en-US" sz="2000" dirty="0" err="1"/>
              <a:t>Tôi</a:t>
            </a:r>
            <a:r>
              <a:rPr lang="en-US" sz="2000" dirty="0"/>
              <a:t> </a:t>
            </a:r>
            <a:r>
              <a:rPr lang="en-US" sz="2000" dirty="0" err="1"/>
              <a:t>đồng</a:t>
            </a:r>
            <a:r>
              <a:rPr lang="en-US" sz="2000" dirty="0"/>
              <a:t> ý </a:t>
            </a:r>
            <a:r>
              <a:rPr lang="en-US" sz="2000" dirty="0" err="1"/>
              <a:t>với</a:t>
            </a:r>
            <a:r>
              <a:rPr lang="en-US" sz="2000" dirty="0"/>
              <a:t> </a:t>
            </a:r>
            <a:r>
              <a:rPr lang="en-US" sz="2000" dirty="0" err="1"/>
              <a:t>cậu</a:t>
            </a:r>
            <a:r>
              <a:rPr lang="en-US" sz="2000" dirty="0"/>
              <a:t> </a:t>
            </a:r>
          </a:p>
          <a:p>
            <a:r>
              <a:rPr lang="en-US" sz="2000" b="1" dirty="0"/>
              <a:t>C. </a:t>
            </a:r>
            <a:r>
              <a:rPr lang="en-US" sz="2000" dirty="0" err="1"/>
              <a:t>Điều</a:t>
            </a:r>
            <a:r>
              <a:rPr lang="en-US" sz="2000" dirty="0"/>
              <a:t> </a:t>
            </a:r>
            <a:r>
              <a:rPr lang="en-US" sz="2000" dirty="0" err="1"/>
              <a:t>đó</a:t>
            </a:r>
            <a:r>
              <a:rPr lang="en-US" sz="2000" dirty="0"/>
              <a:t> </a:t>
            </a:r>
            <a:r>
              <a:rPr lang="en-US" sz="2000" dirty="0" err="1"/>
              <a:t>không</a:t>
            </a:r>
            <a:r>
              <a:rPr lang="en-US" sz="2000" dirty="0"/>
              <a:t> </a:t>
            </a:r>
            <a:r>
              <a:rPr lang="en-US" sz="2000" dirty="0" err="1"/>
              <a:t>hoàn</a:t>
            </a:r>
            <a:r>
              <a:rPr lang="en-US" sz="2000" dirty="0"/>
              <a:t> </a:t>
            </a:r>
            <a:r>
              <a:rPr lang="en-US" sz="2000" dirty="0" err="1"/>
              <a:t>toàn</a:t>
            </a:r>
            <a:r>
              <a:rPr lang="en-US" sz="2000" dirty="0"/>
              <a:t> </a:t>
            </a:r>
            <a:r>
              <a:rPr lang="en-US" sz="2000" dirty="0" err="1"/>
              <a:t>đúng</a:t>
            </a:r>
            <a:r>
              <a:rPr lang="en-US" sz="2000" dirty="0"/>
              <a:t> </a:t>
            </a:r>
          </a:p>
          <a:p>
            <a:r>
              <a:rPr lang="en-US" sz="2000" b="1" dirty="0"/>
              <a:t>D. </a:t>
            </a:r>
            <a:r>
              <a:rPr lang="en-US" sz="2000" dirty="0" err="1"/>
              <a:t>Tôi</a:t>
            </a:r>
            <a:r>
              <a:rPr lang="en-US" sz="2000" dirty="0"/>
              <a:t> </a:t>
            </a:r>
            <a:r>
              <a:rPr lang="en-US" sz="2000" dirty="0" err="1"/>
              <a:t>hoàn</a:t>
            </a:r>
            <a:r>
              <a:rPr lang="en-US" sz="2000" dirty="0"/>
              <a:t> </a:t>
            </a:r>
            <a:r>
              <a:rPr lang="en-US" sz="2000" dirty="0" err="1"/>
              <a:t>toàn</a:t>
            </a:r>
            <a:r>
              <a:rPr lang="en-US" sz="2000" dirty="0"/>
              <a:t> </a:t>
            </a:r>
            <a:r>
              <a:rPr lang="en-US" sz="2000" dirty="0" err="1"/>
              <a:t>không</a:t>
            </a:r>
            <a:r>
              <a:rPr lang="en-US" sz="2000" dirty="0"/>
              <a:t> </a:t>
            </a:r>
            <a:r>
              <a:rPr lang="en-US" sz="2000" dirty="0" err="1"/>
              <a:t>đồng</a:t>
            </a:r>
            <a:r>
              <a:rPr lang="en-US" sz="2000" dirty="0"/>
              <a:t> ý </a:t>
            </a:r>
          </a:p>
          <a:p>
            <a:r>
              <a:rPr lang="en-US" sz="2000" dirty="0" err="1"/>
              <a:t>Các</a:t>
            </a:r>
            <a:r>
              <a:rPr lang="en-US" sz="2000" dirty="0"/>
              <a:t> </a:t>
            </a:r>
            <a:r>
              <a:rPr lang="en-US" sz="2000" dirty="0" err="1"/>
              <a:t>phản</a:t>
            </a:r>
            <a:r>
              <a:rPr lang="en-US" sz="2000" dirty="0"/>
              <a:t> </a:t>
            </a:r>
            <a:r>
              <a:rPr lang="en-US" sz="2000" dirty="0" err="1"/>
              <a:t>hồi</a:t>
            </a:r>
            <a:r>
              <a:rPr lang="en-US" sz="2000" dirty="0"/>
              <a:t> A, C, D </a:t>
            </a:r>
            <a:r>
              <a:rPr lang="en-US" sz="2000" dirty="0" err="1"/>
              <a:t>không</a:t>
            </a:r>
            <a:r>
              <a:rPr lang="en-US" sz="2000" dirty="0"/>
              <a:t> </a:t>
            </a:r>
            <a:r>
              <a:rPr lang="en-US" sz="2000" dirty="0" err="1"/>
              <a:t>phù</a:t>
            </a:r>
            <a:r>
              <a:rPr lang="en-US" sz="2000" dirty="0"/>
              <a:t> </a:t>
            </a:r>
            <a:r>
              <a:rPr lang="en-US" sz="2000" dirty="0" err="1"/>
              <a:t>hợp</a:t>
            </a:r>
            <a:r>
              <a:rPr lang="en-US" sz="2000" dirty="0"/>
              <a:t> </a:t>
            </a:r>
            <a:r>
              <a:rPr lang="en-US" sz="2000" dirty="0" err="1"/>
              <a:t>với</a:t>
            </a:r>
            <a:r>
              <a:rPr lang="en-US" sz="2000" dirty="0"/>
              <a:t> </a:t>
            </a:r>
            <a:r>
              <a:rPr lang="en-US" sz="2000" dirty="0" err="1"/>
              <a:t>ngữ</a:t>
            </a:r>
            <a:r>
              <a:rPr lang="en-US" sz="2000" dirty="0"/>
              <a:t> </a:t>
            </a:r>
            <a:r>
              <a:rPr lang="en-US" sz="2000" dirty="0" err="1"/>
              <a:t>cảnh</a:t>
            </a:r>
            <a:endParaRPr lang="en-US" sz="2000" dirty="0"/>
          </a:p>
          <a:p>
            <a:endParaRPr lang="en-US" sz="2000" dirty="0"/>
          </a:p>
        </p:txBody>
      </p:sp>
      <p:sp>
        <p:nvSpPr>
          <p:cNvPr id="5" name="Oval 4"/>
          <p:cNvSpPr/>
          <p:nvPr/>
        </p:nvSpPr>
        <p:spPr>
          <a:xfrm>
            <a:off x="3810000" y="1600200"/>
            <a:ext cx="4572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63958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3" end="13"/>
                                            </p:txEl>
                                          </p:spTgt>
                                        </p:tgtEl>
                                        <p:attrNameLst>
                                          <p:attrName>style.visibility</p:attrName>
                                        </p:attrNameLst>
                                      </p:cBhvr>
                                      <p:to>
                                        <p:strVal val="visible"/>
                                      </p:to>
                                    </p:set>
                                    <p:anim calcmode="lin" valueType="num">
                                      <p:cBhvr additive="base">
                                        <p:cTn id="35"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4" end="14"/>
                                            </p:txEl>
                                          </p:spTgt>
                                        </p:tgtEl>
                                        <p:attrNameLst>
                                          <p:attrName>style.visibility</p:attrName>
                                        </p:attrNameLst>
                                      </p:cBhvr>
                                      <p:to>
                                        <p:strVal val="visible"/>
                                      </p:to>
                                    </p:set>
                                    <p:anim calcmode="lin" valueType="num">
                                      <p:cBhvr additive="base">
                                        <p:cTn id="39"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4" end="14"/>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5" end="15"/>
                                            </p:txEl>
                                          </p:spTgt>
                                        </p:tgtEl>
                                        <p:attrNameLst>
                                          <p:attrName>style.visibility</p:attrName>
                                        </p:attrNameLst>
                                      </p:cBhvr>
                                      <p:to>
                                        <p:strVal val="visible"/>
                                      </p:to>
                                    </p:set>
                                    <p:anim calcmode="lin" valueType="num">
                                      <p:cBhvr additive="base">
                                        <p:cTn id="43" dur="500" fill="hold"/>
                                        <p:tgtEl>
                                          <p:spTgt spid="4">
                                            <p:txEl>
                                              <p:pRg st="15" end="1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
                                        </p:tgtEl>
                                        <p:attrNameLst>
                                          <p:attrName>style.visibility</p:attrName>
                                        </p:attrNameLst>
                                      </p:cBhvr>
                                      <p:to>
                                        <p:strVal val="visible"/>
                                      </p:to>
                                    </p:set>
                                    <p:anim calcmode="lin" valueType="num">
                                      <p:cBhvr additive="base">
                                        <p:cTn id="49" dur="500" fill="hold"/>
                                        <p:tgtEl>
                                          <p:spTgt spid="5"/>
                                        </p:tgtEl>
                                        <p:attrNameLst>
                                          <p:attrName>ppt_x</p:attrName>
                                        </p:attrNameLst>
                                      </p:cBhvr>
                                      <p:tavLst>
                                        <p:tav tm="0">
                                          <p:val>
                                            <p:strVal val="#ppt_x"/>
                                          </p:val>
                                        </p:tav>
                                        <p:tav tm="100000">
                                          <p:val>
                                            <p:strVal val="#ppt_x"/>
                                          </p:val>
                                        </p:tav>
                                      </p:tavLst>
                                    </p:anim>
                                    <p:anim calcmode="lin" valueType="num">
                                      <p:cBhvr additive="base">
                                        <p:cTn id="5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25206"/>
            <a:ext cx="8839200" cy="6740307"/>
          </a:xfrm>
          <a:prstGeom prst="rect">
            <a:avLst/>
          </a:prstGeom>
          <a:noFill/>
        </p:spPr>
        <p:txBody>
          <a:bodyPr wrap="square" rtlCol="0">
            <a:spAutoFit/>
          </a:bodyPr>
          <a:lstStyle/>
          <a:p>
            <a:r>
              <a:rPr lang="en-US" sz="2400" b="1" dirty="0"/>
              <a:t>Question 18:	</a:t>
            </a:r>
            <a:endParaRPr lang="en-US" sz="2400" b="1" dirty="0" smtClean="0"/>
          </a:p>
          <a:p>
            <a:r>
              <a:rPr lang="en-US" sz="2400" b="1" dirty="0" smtClean="0"/>
              <a:t>A</a:t>
            </a:r>
            <a:r>
              <a:rPr lang="en-US" sz="2400" b="1" dirty="0"/>
              <a:t>. </a:t>
            </a:r>
            <a:r>
              <a:rPr lang="en-US" sz="2400" dirty="0"/>
              <a:t>endanger</a:t>
            </a:r>
            <a:r>
              <a:rPr lang="en-US" sz="2400" b="1" dirty="0"/>
              <a:t>	B. </a:t>
            </a:r>
            <a:r>
              <a:rPr lang="en-US" sz="2400" dirty="0"/>
              <a:t>furniture</a:t>
            </a:r>
            <a:r>
              <a:rPr lang="en-US" sz="2400" b="1" dirty="0"/>
              <a:t>	C. </a:t>
            </a:r>
            <a:r>
              <a:rPr lang="en-US" sz="2400" dirty="0"/>
              <a:t>determine</a:t>
            </a:r>
            <a:r>
              <a:rPr lang="en-US" sz="2400" b="1" dirty="0"/>
              <a:t>	D. </a:t>
            </a:r>
            <a:r>
              <a:rPr lang="en-US" sz="2400" dirty="0"/>
              <a:t>departure</a:t>
            </a:r>
          </a:p>
          <a:p>
            <a:endParaRPr lang="en-US" sz="2400" b="1" dirty="0" smtClean="0"/>
          </a:p>
          <a:p>
            <a:r>
              <a:rPr lang="en-US" sz="2400" dirty="0" smtClean="0"/>
              <a:t>A</a:t>
            </a:r>
            <a:r>
              <a:rPr lang="en-US" sz="2400" dirty="0"/>
              <a:t>. endanger /</a:t>
            </a:r>
            <a:r>
              <a:rPr lang="en-US" sz="2400" dirty="0" err="1"/>
              <a:t>ɪnˈdeɪndʒər</a:t>
            </a:r>
            <a:r>
              <a:rPr lang="en-US" sz="2400" dirty="0"/>
              <a:t>/ (a): </a:t>
            </a:r>
            <a:r>
              <a:rPr lang="en-US" sz="2400" dirty="0" err="1"/>
              <a:t>bị</a:t>
            </a:r>
            <a:r>
              <a:rPr lang="en-US" sz="2400" dirty="0"/>
              <a:t> </a:t>
            </a:r>
            <a:r>
              <a:rPr lang="en-US" sz="2400" dirty="0" err="1"/>
              <a:t>nguy</a:t>
            </a:r>
            <a:r>
              <a:rPr lang="en-US" sz="2400" dirty="0"/>
              <a:t> </a:t>
            </a:r>
            <a:r>
              <a:rPr lang="en-US" sz="2400" dirty="0" err="1"/>
              <a:t>hiểm</a:t>
            </a:r>
            <a:r>
              <a:rPr lang="en-US" sz="2400" dirty="0"/>
              <a:t> (</a:t>
            </a:r>
            <a:r>
              <a:rPr lang="en-US" sz="2400" dirty="0" err="1"/>
              <a:t>tư</a:t>
            </a:r>
            <a:r>
              <a:rPr lang="en-US" sz="2400" dirty="0"/>
              <a:t>̀ </a:t>
            </a:r>
            <a:r>
              <a:rPr lang="en-US" sz="2400" dirty="0" err="1"/>
              <a:t>này</a:t>
            </a:r>
            <a:r>
              <a:rPr lang="en-US" sz="2400" dirty="0"/>
              <a:t> có </a:t>
            </a:r>
            <a:r>
              <a:rPr lang="en-US" sz="2400" dirty="0" err="1"/>
              <a:t>trọng</a:t>
            </a:r>
            <a:r>
              <a:rPr lang="en-US" sz="2400" dirty="0"/>
              <a:t> </a:t>
            </a:r>
            <a:r>
              <a:rPr lang="en-US" sz="2400" dirty="0" err="1"/>
              <a:t>âm</a:t>
            </a:r>
            <a:r>
              <a:rPr lang="en-US" sz="2400" dirty="0"/>
              <a:t> </a:t>
            </a:r>
            <a:r>
              <a:rPr lang="en-US" sz="2400" dirty="0" err="1"/>
              <a:t>rơi</a:t>
            </a:r>
            <a:r>
              <a:rPr lang="en-US" sz="2400" dirty="0"/>
              <a:t> </a:t>
            </a:r>
            <a:r>
              <a:rPr lang="en-US" sz="2400" dirty="0" err="1"/>
              <a:t>vào</a:t>
            </a:r>
            <a:r>
              <a:rPr lang="en-US" sz="2400" dirty="0"/>
              <a:t> </a:t>
            </a:r>
            <a:r>
              <a:rPr lang="en-US" sz="2400" dirty="0" err="1"/>
              <a:t>âm</a:t>
            </a:r>
            <a:r>
              <a:rPr lang="en-US" sz="2400" dirty="0"/>
              <a:t> </a:t>
            </a:r>
            <a:r>
              <a:rPr lang="en-US" sz="2400" dirty="0" err="1"/>
              <a:t>tiết</a:t>
            </a:r>
            <a:r>
              <a:rPr lang="en-US" sz="2400" dirty="0"/>
              <a:t> </a:t>
            </a:r>
            <a:r>
              <a:rPr lang="en-US" sz="2400" dirty="0" err="1"/>
              <a:t>thư</a:t>
            </a:r>
            <a:r>
              <a:rPr lang="en-US" sz="2400" dirty="0"/>
              <a:t>́ </a:t>
            </a:r>
            <a:r>
              <a:rPr lang="en-US" sz="2400" dirty="0" err="1"/>
              <a:t>hai</a:t>
            </a:r>
            <a:r>
              <a:rPr lang="en-US" sz="2400" dirty="0"/>
              <a:t>. </a:t>
            </a:r>
            <a:r>
              <a:rPr lang="en-US" sz="2400" dirty="0" err="1"/>
              <a:t>Vì</a:t>
            </a:r>
            <a:r>
              <a:rPr lang="en-US" sz="2400" dirty="0"/>
              <a:t> </a:t>
            </a:r>
            <a:r>
              <a:rPr lang="en-US" sz="2400" dirty="0" err="1"/>
              <a:t>theo</a:t>
            </a:r>
            <a:r>
              <a:rPr lang="en-US" sz="2400" dirty="0"/>
              <a:t> </a:t>
            </a:r>
            <a:r>
              <a:rPr lang="en-US" sz="2400" dirty="0" err="1"/>
              <a:t>quy</a:t>
            </a:r>
            <a:r>
              <a:rPr lang="en-US" sz="2400" dirty="0"/>
              <a:t> </a:t>
            </a:r>
            <a:r>
              <a:rPr lang="en-US" sz="2400" dirty="0" err="1"/>
              <a:t>tắc</a:t>
            </a:r>
            <a:r>
              <a:rPr lang="en-US" sz="2400" dirty="0"/>
              <a:t>, </a:t>
            </a:r>
            <a:r>
              <a:rPr lang="en-US" sz="2400" dirty="0" err="1"/>
              <a:t>trọng</a:t>
            </a:r>
            <a:r>
              <a:rPr lang="en-US" sz="2400" dirty="0"/>
              <a:t> </a:t>
            </a:r>
            <a:r>
              <a:rPr lang="en-US" sz="2400" dirty="0" err="1"/>
              <a:t>âm</a:t>
            </a:r>
            <a:r>
              <a:rPr lang="en-US" sz="2400" dirty="0"/>
              <a:t> </a:t>
            </a:r>
            <a:r>
              <a:rPr lang="en-US" sz="2400" dirty="0" err="1"/>
              <a:t>ưu</a:t>
            </a:r>
            <a:r>
              <a:rPr lang="en-US" sz="2400" dirty="0"/>
              <a:t> </a:t>
            </a:r>
            <a:r>
              <a:rPr lang="en-US" sz="2400" dirty="0" err="1"/>
              <a:t>tiên</a:t>
            </a:r>
            <a:r>
              <a:rPr lang="en-US" sz="2400" dirty="0"/>
              <a:t> </a:t>
            </a:r>
            <a:r>
              <a:rPr lang="en-US" sz="2400" dirty="0" err="1"/>
              <a:t>rơi</a:t>
            </a:r>
            <a:r>
              <a:rPr lang="en-US" sz="2400" dirty="0"/>
              <a:t> </a:t>
            </a:r>
            <a:r>
              <a:rPr lang="en-US" sz="2400" dirty="0" err="1"/>
              <a:t>vào</a:t>
            </a:r>
            <a:r>
              <a:rPr lang="en-US" sz="2400" dirty="0"/>
              <a:t> </a:t>
            </a:r>
            <a:r>
              <a:rPr lang="en-US" sz="2400" dirty="0" err="1"/>
              <a:t>nguyên</a:t>
            </a:r>
            <a:r>
              <a:rPr lang="en-US" sz="2400" dirty="0"/>
              <a:t> </a:t>
            </a:r>
            <a:r>
              <a:rPr lang="en-US" sz="2400" dirty="0" err="1"/>
              <a:t>âm</a:t>
            </a:r>
            <a:r>
              <a:rPr lang="en-US" sz="2400" dirty="0"/>
              <a:t> </a:t>
            </a:r>
            <a:r>
              <a:rPr lang="en-US" sz="2400" dirty="0" err="1"/>
              <a:t>đôi</a:t>
            </a:r>
            <a:r>
              <a:rPr lang="en-US" sz="2400" dirty="0"/>
              <a:t> /</a:t>
            </a:r>
            <a:r>
              <a:rPr lang="en-US" sz="2400" dirty="0" err="1"/>
              <a:t>eɪ</a:t>
            </a:r>
            <a:r>
              <a:rPr lang="en-US" sz="2400" dirty="0"/>
              <a:t>/.)</a:t>
            </a:r>
            <a:br>
              <a:rPr lang="en-US" sz="2400" dirty="0"/>
            </a:br>
            <a:r>
              <a:rPr lang="en-US" sz="2400" dirty="0"/>
              <a:t>B. furniture /ˈ</a:t>
            </a:r>
            <a:r>
              <a:rPr lang="en-US" sz="2400" dirty="0" err="1"/>
              <a:t>fɜːnɪtʃər</a:t>
            </a:r>
            <a:r>
              <a:rPr lang="en-US" sz="2400" dirty="0"/>
              <a:t>/ (n): </a:t>
            </a:r>
            <a:r>
              <a:rPr lang="en-US" sz="2400" dirty="0" err="1"/>
              <a:t>nội</a:t>
            </a:r>
            <a:r>
              <a:rPr lang="en-US" sz="2400" dirty="0"/>
              <a:t> </a:t>
            </a:r>
            <a:r>
              <a:rPr lang="en-US" sz="2400" dirty="0" err="1"/>
              <a:t>thất</a:t>
            </a:r>
            <a:r>
              <a:rPr lang="en-US" sz="2400" dirty="0"/>
              <a:t> (</a:t>
            </a:r>
            <a:r>
              <a:rPr lang="en-US" sz="2400" dirty="0" err="1"/>
              <a:t>tư</a:t>
            </a:r>
            <a:r>
              <a:rPr lang="en-US" sz="2400" dirty="0"/>
              <a:t>̀ </a:t>
            </a:r>
            <a:r>
              <a:rPr lang="en-US" sz="2400" dirty="0" err="1"/>
              <a:t>này</a:t>
            </a:r>
            <a:r>
              <a:rPr lang="en-US" sz="2400" dirty="0"/>
              <a:t> có </a:t>
            </a:r>
            <a:r>
              <a:rPr lang="en-US" sz="2400" dirty="0" err="1"/>
              <a:t>trọng</a:t>
            </a:r>
            <a:r>
              <a:rPr lang="en-US" sz="2400" dirty="0"/>
              <a:t> </a:t>
            </a:r>
            <a:r>
              <a:rPr lang="en-US" sz="2400" dirty="0" err="1"/>
              <a:t>âm</a:t>
            </a:r>
            <a:r>
              <a:rPr lang="en-US" sz="2400" dirty="0"/>
              <a:t> </a:t>
            </a:r>
            <a:r>
              <a:rPr lang="en-US" sz="2400" dirty="0" err="1"/>
              <a:t>rơi</a:t>
            </a:r>
            <a:r>
              <a:rPr lang="en-US" sz="2400" dirty="0"/>
              <a:t> </a:t>
            </a:r>
            <a:r>
              <a:rPr lang="en-US" sz="2400" dirty="0" err="1"/>
              <a:t>vào</a:t>
            </a:r>
            <a:r>
              <a:rPr lang="en-US" sz="2400" dirty="0"/>
              <a:t> </a:t>
            </a:r>
            <a:r>
              <a:rPr lang="en-US" sz="2400" dirty="0" err="1"/>
              <a:t>âm</a:t>
            </a:r>
            <a:r>
              <a:rPr lang="en-US" sz="2400" dirty="0"/>
              <a:t> </a:t>
            </a:r>
            <a:r>
              <a:rPr lang="en-US" sz="2400" dirty="0" err="1"/>
              <a:t>tiết</a:t>
            </a:r>
            <a:r>
              <a:rPr lang="en-US" sz="2400" dirty="0"/>
              <a:t> </a:t>
            </a:r>
            <a:r>
              <a:rPr lang="en-US" sz="2400" dirty="0" err="1"/>
              <a:t>đầu</a:t>
            </a:r>
            <a:r>
              <a:rPr lang="en-US" sz="2400" dirty="0"/>
              <a:t> </a:t>
            </a:r>
            <a:r>
              <a:rPr lang="en-US" sz="2400" dirty="0" err="1"/>
              <a:t>tiên</a:t>
            </a:r>
            <a:r>
              <a:rPr lang="en-US" sz="2400" dirty="0"/>
              <a:t>. </a:t>
            </a:r>
            <a:r>
              <a:rPr lang="en-US" sz="2400" dirty="0" err="1"/>
              <a:t>Vì</a:t>
            </a:r>
            <a:r>
              <a:rPr lang="en-US" sz="2400" dirty="0"/>
              <a:t> </a:t>
            </a:r>
            <a:r>
              <a:rPr lang="en-US" sz="2400" dirty="0" err="1"/>
              <a:t>theo</a:t>
            </a:r>
            <a:r>
              <a:rPr lang="en-US" sz="2400" dirty="0"/>
              <a:t> </a:t>
            </a:r>
            <a:r>
              <a:rPr lang="en-US" sz="2400" dirty="0" err="1"/>
              <a:t>quy</a:t>
            </a:r>
            <a:r>
              <a:rPr lang="en-US" sz="2400" dirty="0"/>
              <a:t> </a:t>
            </a:r>
            <a:r>
              <a:rPr lang="en-US" sz="2400" dirty="0" err="1"/>
              <a:t>tắc</a:t>
            </a:r>
            <a:r>
              <a:rPr lang="en-US" sz="2400" dirty="0"/>
              <a:t>, </a:t>
            </a:r>
            <a:r>
              <a:rPr lang="en-US" sz="2400" dirty="0" err="1"/>
              <a:t>trọng</a:t>
            </a:r>
            <a:r>
              <a:rPr lang="en-US" sz="2400" dirty="0"/>
              <a:t> </a:t>
            </a:r>
            <a:r>
              <a:rPr lang="en-US" sz="2400" dirty="0" err="1"/>
              <a:t>âm</a:t>
            </a:r>
            <a:r>
              <a:rPr lang="en-US" sz="2400" dirty="0"/>
              <a:t> </a:t>
            </a:r>
            <a:r>
              <a:rPr lang="en-US" sz="2400" dirty="0" err="1"/>
              <a:t>ưu</a:t>
            </a:r>
            <a:r>
              <a:rPr lang="en-US" sz="2400" dirty="0"/>
              <a:t> </a:t>
            </a:r>
            <a:r>
              <a:rPr lang="en-US" sz="2400" dirty="0" err="1"/>
              <a:t>tiên</a:t>
            </a:r>
            <a:r>
              <a:rPr lang="en-US" sz="2400" dirty="0"/>
              <a:t> </a:t>
            </a:r>
            <a:r>
              <a:rPr lang="en-US" sz="2400" dirty="0" err="1"/>
              <a:t>rơi</a:t>
            </a:r>
            <a:r>
              <a:rPr lang="en-US" sz="2400" dirty="0"/>
              <a:t> </a:t>
            </a:r>
            <a:r>
              <a:rPr lang="en-US" sz="2400" dirty="0" err="1"/>
              <a:t>vào</a:t>
            </a:r>
            <a:r>
              <a:rPr lang="en-US" sz="2400" dirty="0"/>
              <a:t> </a:t>
            </a:r>
            <a:r>
              <a:rPr lang="en-US" sz="2400" dirty="0" err="1"/>
              <a:t>nguyên</a:t>
            </a:r>
            <a:r>
              <a:rPr lang="en-US" sz="2400" dirty="0"/>
              <a:t> </a:t>
            </a:r>
            <a:r>
              <a:rPr lang="en-US" sz="2400" dirty="0" err="1"/>
              <a:t>âm</a:t>
            </a:r>
            <a:r>
              <a:rPr lang="en-US" sz="2400" dirty="0"/>
              <a:t> </a:t>
            </a:r>
            <a:r>
              <a:rPr lang="en-US" sz="2400" dirty="0" err="1"/>
              <a:t>dài</a:t>
            </a:r>
            <a:r>
              <a:rPr lang="en-US" sz="2400" dirty="0"/>
              <a:t> /ɜː/.)</a:t>
            </a:r>
            <a:br>
              <a:rPr lang="en-US" sz="2400" dirty="0"/>
            </a:br>
            <a:r>
              <a:rPr lang="en-US" sz="2400" dirty="0"/>
              <a:t>C. determine /</a:t>
            </a:r>
            <a:r>
              <a:rPr lang="en-US" sz="2400" dirty="0" err="1"/>
              <a:t>dɪˈtɜːmɪn</a:t>
            </a:r>
            <a:r>
              <a:rPr lang="en-US" sz="2400" dirty="0"/>
              <a:t>/ (v): </a:t>
            </a:r>
            <a:r>
              <a:rPr lang="en-US" sz="2400" dirty="0" err="1"/>
              <a:t>xác</a:t>
            </a:r>
            <a:r>
              <a:rPr lang="en-US" sz="2400" dirty="0"/>
              <a:t> </a:t>
            </a:r>
            <a:r>
              <a:rPr lang="en-US" sz="2400" dirty="0" err="1"/>
              <a:t>định</a:t>
            </a:r>
            <a:r>
              <a:rPr lang="en-US" sz="2400" dirty="0"/>
              <a:t> (</a:t>
            </a:r>
            <a:r>
              <a:rPr lang="en-US" sz="2400" dirty="0" err="1"/>
              <a:t>tư</a:t>
            </a:r>
            <a:r>
              <a:rPr lang="en-US" sz="2400" dirty="0"/>
              <a:t>̀ </a:t>
            </a:r>
            <a:r>
              <a:rPr lang="en-US" sz="2400" dirty="0" err="1"/>
              <a:t>này</a:t>
            </a:r>
            <a:r>
              <a:rPr lang="en-US" sz="2400" dirty="0"/>
              <a:t> có </a:t>
            </a:r>
            <a:r>
              <a:rPr lang="en-US" sz="2400" dirty="0" err="1"/>
              <a:t>trọng</a:t>
            </a:r>
            <a:r>
              <a:rPr lang="en-US" sz="2400" dirty="0"/>
              <a:t> </a:t>
            </a:r>
            <a:r>
              <a:rPr lang="en-US" sz="2400" dirty="0" err="1"/>
              <a:t>âm</a:t>
            </a:r>
            <a:r>
              <a:rPr lang="en-US" sz="2400" dirty="0"/>
              <a:t> </a:t>
            </a:r>
            <a:r>
              <a:rPr lang="en-US" sz="2400" dirty="0" err="1"/>
              <a:t>rơi</a:t>
            </a:r>
            <a:r>
              <a:rPr lang="en-US" sz="2400" dirty="0"/>
              <a:t> </a:t>
            </a:r>
            <a:r>
              <a:rPr lang="en-US" sz="2400" dirty="0" err="1"/>
              <a:t>vào</a:t>
            </a:r>
            <a:r>
              <a:rPr lang="en-US" sz="2400" dirty="0"/>
              <a:t> </a:t>
            </a:r>
            <a:r>
              <a:rPr lang="en-US" sz="2400" dirty="0" err="1"/>
              <a:t>âm</a:t>
            </a:r>
            <a:r>
              <a:rPr lang="en-US" sz="2400" dirty="0"/>
              <a:t> </a:t>
            </a:r>
            <a:r>
              <a:rPr lang="en-US" sz="2400" dirty="0" err="1"/>
              <a:t>tiết</a:t>
            </a:r>
            <a:r>
              <a:rPr lang="en-US" sz="2400" dirty="0"/>
              <a:t> </a:t>
            </a:r>
            <a:r>
              <a:rPr lang="en-US" sz="2400" dirty="0" err="1"/>
              <a:t>thư</a:t>
            </a:r>
            <a:r>
              <a:rPr lang="en-US" sz="2400" dirty="0"/>
              <a:t>́ </a:t>
            </a:r>
            <a:r>
              <a:rPr lang="en-US" sz="2400" dirty="0" err="1"/>
              <a:t>hai</a:t>
            </a:r>
            <a:r>
              <a:rPr lang="en-US" sz="2400" dirty="0"/>
              <a:t>. </a:t>
            </a:r>
            <a:r>
              <a:rPr lang="en-US" sz="2400" dirty="0" err="1"/>
              <a:t>Vì</a:t>
            </a:r>
            <a:r>
              <a:rPr lang="en-US" sz="2400" dirty="0"/>
              <a:t> </a:t>
            </a:r>
            <a:r>
              <a:rPr lang="en-US" sz="2400" dirty="0" err="1"/>
              <a:t>theo</a:t>
            </a:r>
            <a:r>
              <a:rPr lang="en-US" sz="2400" dirty="0"/>
              <a:t> </a:t>
            </a:r>
            <a:r>
              <a:rPr lang="en-US" sz="2400" dirty="0" err="1"/>
              <a:t>quy</a:t>
            </a:r>
            <a:r>
              <a:rPr lang="en-US" sz="2400" dirty="0"/>
              <a:t> </a:t>
            </a:r>
            <a:r>
              <a:rPr lang="en-US" sz="2400" dirty="0" err="1"/>
              <a:t>tắc</a:t>
            </a:r>
            <a:r>
              <a:rPr lang="en-US" sz="2400" dirty="0"/>
              <a:t>, </a:t>
            </a:r>
            <a:r>
              <a:rPr lang="en-US" sz="2400" dirty="0" err="1"/>
              <a:t>trọng</a:t>
            </a:r>
            <a:r>
              <a:rPr lang="en-US" sz="2400" dirty="0"/>
              <a:t> </a:t>
            </a:r>
            <a:r>
              <a:rPr lang="en-US" sz="2400" dirty="0" err="1"/>
              <a:t>âm</a:t>
            </a:r>
            <a:r>
              <a:rPr lang="en-US" sz="2400" dirty="0"/>
              <a:t> </a:t>
            </a:r>
            <a:r>
              <a:rPr lang="en-US" sz="2400" dirty="0" err="1"/>
              <a:t>ưu</a:t>
            </a:r>
            <a:r>
              <a:rPr lang="en-US" sz="2400" dirty="0"/>
              <a:t> </a:t>
            </a:r>
            <a:r>
              <a:rPr lang="en-US" sz="2400" dirty="0" err="1"/>
              <a:t>tiên</a:t>
            </a:r>
            <a:r>
              <a:rPr lang="en-US" sz="2400" dirty="0"/>
              <a:t> </a:t>
            </a:r>
            <a:r>
              <a:rPr lang="en-US" sz="2400" dirty="0" err="1"/>
              <a:t>rơi</a:t>
            </a:r>
            <a:r>
              <a:rPr lang="en-US" sz="2400" dirty="0"/>
              <a:t> </a:t>
            </a:r>
            <a:r>
              <a:rPr lang="en-US" sz="2400" dirty="0" err="1"/>
              <a:t>vào</a:t>
            </a:r>
            <a:r>
              <a:rPr lang="en-US" sz="2400" dirty="0"/>
              <a:t> </a:t>
            </a:r>
            <a:r>
              <a:rPr lang="en-US" sz="2400" dirty="0" err="1"/>
              <a:t>nguyên</a:t>
            </a:r>
            <a:r>
              <a:rPr lang="en-US" sz="2400" dirty="0"/>
              <a:t> </a:t>
            </a:r>
            <a:r>
              <a:rPr lang="en-US" sz="2400" dirty="0" err="1"/>
              <a:t>âm</a:t>
            </a:r>
            <a:r>
              <a:rPr lang="en-US" sz="2400" dirty="0"/>
              <a:t> </a:t>
            </a:r>
            <a:r>
              <a:rPr lang="en-US" sz="2400" dirty="0" err="1"/>
              <a:t>dài</a:t>
            </a:r>
            <a:r>
              <a:rPr lang="en-US" sz="2400" dirty="0"/>
              <a:t> /ɜː/.)</a:t>
            </a:r>
            <a:br>
              <a:rPr lang="en-US" sz="2400" dirty="0"/>
            </a:br>
            <a:r>
              <a:rPr lang="en-US" sz="2400" dirty="0"/>
              <a:t>D. departure /</a:t>
            </a:r>
            <a:r>
              <a:rPr lang="en-US" sz="2400" dirty="0" err="1"/>
              <a:t>dɪˈpɑːtʃər</a:t>
            </a:r>
            <a:r>
              <a:rPr lang="en-US" sz="2400" dirty="0"/>
              <a:t>/ (v): </a:t>
            </a:r>
            <a:r>
              <a:rPr lang="en-US" sz="2400" dirty="0" err="1"/>
              <a:t>khởi</a:t>
            </a:r>
            <a:r>
              <a:rPr lang="en-US" sz="2400" dirty="0"/>
              <a:t> </a:t>
            </a:r>
            <a:r>
              <a:rPr lang="en-US" sz="2400" dirty="0" err="1"/>
              <a:t>hành</a:t>
            </a:r>
            <a:r>
              <a:rPr lang="en-US" sz="2400" dirty="0"/>
              <a:t> (</a:t>
            </a:r>
            <a:r>
              <a:rPr lang="en-US" sz="2400" dirty="0" err="1"/>
              <a:t>tư</a:t>
            </a:r>
            <a:r>
              <a:rPr lang="en-US" sz="2400" dirty="0"/>
              <a:t>̀ </a:t>
            </a:r>
            <a:r>
              <a:rPr lang="en-US" sz="2400" dirty="0" err="1"/>
              <a:t>này</a:t>
            </a:r>
            <a:r>
              <a:rPr lang="en-US" sz="2400" dirty="0"/>
              <a:t> có </a:t>
            </a:r>
            <a:r>
              <a:rPr lang="en-US" sz="2400" dirty="0" err="1"/>
              <a:t>trọng</a:t>
            </a:r>
            <a:r>
              <a:rPr lang="en-US" sz="2400" dirty="0"/>
              <a:t> </a:t>
            </a:r>
            <a:r>
              <a:rPr lang="en-US" sz="2400" dirty="0" err="1"/>
              <a:t>âm</a:t>
            </a:r>
            <a:r>
              <a:rPr lang="en-US" sz="2400" dirty="0"/>
              <a:t> </a:t>
            </a:r>
            <a:r>
              <a:rPr lang="en-US" sz="2400" dirty="0" err="1"/>
              <a:t>rơi</a:t>
            </a:r>
            <a:r>
              <a:rPr lang="en-US" sz="2400" dirty="0"/>
              <a:t> </a:t>
            </a:r>
            <a:r>
              <a:rPr lang="en-US" sz="2400" dirty="0" err="1"/>
              <a:t>vào</a:t>
            </a:r>
            <a:r>
              <a:rPr lang="en-US" sz="2400" dirty="0"/>
              <a:t> </a:t>
            </a:r>
            <a:r>
              <a:rPr lang="en-US" sz="2400" dirty="0" err="1"/>
              <a:t>âm</a:t>
            </a:r>
            <a:r>
              <a:rPr lang="en-US" sz="2400" dirty="0"/>
              <a:t> </a:t>
            </a:r>
            <a:r>
              <a:rPr lang="en-US" sz="2400" dirty="0" err="1"/>
              <a:t>tiết</a:t>
            </a:r>
            <a:r>
              <a:rPr lang="en-US" sz="2400" dirty="0"/>
              <a:t> </a:t>
            </a:r>
            <a:r>
              <a:rPr lang="en-US" sz="2400" dirty="0" err="1"/>
              <a:t>thư</a:t>
            </a:r>
            <a:r>
              <a:rPr lang="en-US" sz="2400" dirty="0"/>
              <a:t>́ </a:t>
            </a:r>
            <a:r>
              <a:rPr lang="en-US" sz="2400" dirty="0" err="1"/>
              <a:t>hai</a:t>
            </a:r>
            <a:r>
              <a:rPr lang="en-US" sz="2400" dirty="0"/>
              <a:t>. </a:t>
            </a:r>
            <a:r>
              <a:rPr lang="en-US" sz="2400" dirty="0" err="1"/>
              <a:t>Vì</a:t>
            </a:r>
            <a:r>
              <a:rPr lang="en-US" sz="2400" dirty="0"/>
              <a:t> </a:t>
            </a:r>
            <a:r>
              <a:rPr lang="en-US" sz="2400" dirty="0" err="1"/>
              <a:t>theo</a:t>
            </a:r>
            <a:r>
              <a:rPr lang="en-US" sz="2400" dirty="0"/>
              <a:t> </a:t>
            </a:r>
            <a:r>
              <a:rPr lang="en-US" sz="2400" dirty="0" err="1"/>
              <a:t>quy</a:t>
            </a:r>
            <a:r>
              <a:rPr lang="en-US" sz="2400" dirty="0"/>
              <a:t> </a:t>
            </a:r>
            <a:r>
              <a:rPr lang="en-US" sz="2400" dirty="0" err="1"/>
              <a:t>tắc</a:t>
            </a:r>
            <a:r>
              <a:rPr lang="en-US" sz="2400" dirty="0"/>
              <a:t>, </a:t>
            </a:r>
            <a:r>
              <a:rPr lang="en-US" sz="2400" dirty="0" err="1"/>
              <a:t>trọng</a:t>
            </a:r>
            <a:r>
              <a:rPr lang="en-US" sz="2400" dirty="0"/>
              <a:t> </a:t>
            </a:r>
            <a:r>
              <a:rPr lang="en-US" sz="2400" dirty="0" err="1"/>
              <a:t>âm</a:t>
            </a:r>
            <a:r>
              <a:rPr lang="en-US" sz="2400" dirty="0"/>
              <a:t> </a:t>
            </a:r>
            <a:r>
              <a:rPr lang="en-US" sz="2400" dirty="0" err="1"/>
              <a:t>ưu</a:t>
            </a:r>
            <a:r>
              <a:rPr lang="en-US" sz="2400" dirty="0"/>
              <a:t> </a:t>
            </a:r>
            <a:r>
              <a:rPr lang="en-US" sz="2400" dirty="0" err="1"/>
              <a:t>tiên</a:t>
            </a:r>
            <a:r>
              <a:rPr lang="en-US" sz="2400" dirty="0"/>
              <a:t> </a:t>
            </a:r>
            <a:r>
              <a:rPr lang="en-US" sz="2400" dirty="0" err="1"/>
              <a:t>rơi</a:t>
            </a:r>
            <a:r>
              <a:rPr lang="en-US" sz="2400" dirty="0"/>
              <a:t> </a:t>
            </a:r>
            <a:r>
              <a:rPr lang="en-US" sz="2400" dirty="0" err="1"/>
              <a:t>vào</a:t>
            </a:r>
            <a:r>
              <a:rPr lang="en-US" sz="2400" dirty="0"/>
              <a:t> </a:t>
            </a:r>
            <a:r>
              <a:rPr lang="en-US" sz="2400" dirty="0" err="1"/>
              <a:t>nguyên</a:t>
            </a:r>
            <a:r>
              <a:rPr lang="en-US" sz="2400" dirty="0"/>
              <a:t> </a:t>
            </a:r>
            <a:r>
              <a:rPr lang="en-US" sz="2400" dirty="0" err="1"/>
              <a:t>âm</a:t>
            </a:r>
            <a:r>
              <a:rPr lang="en-US" sz="2400" dirty="0"/>
              <a:t> </a:t>
            </a:r>
            <a:r>
              <a:rPr lang="en-US" sz="2400" dirty="0" err="1"/>
              <a:t>dài</a:t>
            </a:r>
            <a:r>
              <a:rPr lang="en-US" sz="2400" dirty="0"/>
              <a:t> /ɑː/.)</a:t>
            </a:r>
          </a:p>
          <a:p>
            <a:r>
              <a:rPr lang="en-US" sz="2400" i="1" dirty="0"/>
              <a:t>=&gt; </a:t>
            </a:r>
            <a:r>
              <a:rPr lang="en-US" sz="2400" i="1" dirty="0" err="1"/>
              <a:t>Đáp</a:t>
            </a:r>
            <a:r>
              <a:rPr lang="en-US" sz="2400" i="1" dirty="0"/>
              <a:t> </a:t>
            </a:r>
            <a:r>
              <a:rPr lang="en-US" sz="2400" i="1" dirty="0" err="1"/>
              <a:t>án</a:t>
            </a:r>
            <a:r>
              <a:rPr lang="en-US" sz="2400" i="1" dirty="0"/>
              <a:t> B </a:t>
            </a:r>
            <a:r>
              <a:rPr lang="en-US" sz="2400" i="1" dirty="0" err="1"/>
              <a:t>có</a:t>
            </a:r>
            <a:r>
              <a:rPr lang="en-US" sz="2400" i="1" dirty="0"/>
              <a:t> </a:t>
            </a:r>
            <a:r>
              <a:rPr lang="en-US" sz="2400" i="1" dirty="0" err="1"/>
              <a:t>trọng</a:t>
            </a:r>
            <a:r>
              <a:rPr lang="en-US" sz="2400" i="1" dirty="0"/>
              <a:t> </a:t>
            </a:r>
            <a:r>
              <a:rPr lang="en-US" sz="2400" i="1" dirty="0" err="1"/>
              <a:t>âm</a:t>
            </a:r>
            <a:r>
              <a:rPr lang="en-US" sz="2400" i="1" dirty="0"/>
              <a:t> </a:t>
            </a:r>
            <a:r>
              <a:rPr lang="en-US" sz="2400" i="1" dirty="0" err="1"/>
              <a:t>rơi</a:t>
            </a:r>
            <a:r>
              <a:rPr lang="en-US" sz="2400" i="1" dirty="0"/>
              <a:t> </a:t>
            </a:r>
            <a:r>
              <a:rPr lang="en-US" sz="2400" i="1" dirty="0" err="1"/>
              <a:t>vào</a:t>
            </a:r>
            <a:r>
              <a:rPr lang="en-US" sz="2400" i="1" dirty="0"/>
              <a:t> </a:t>
            </a:r>
            <a:r>
              <a:rPr lang="en-US" sz="2400" i="1" dirty="0" err="1"/>
              <a:t>âm</a:t>
            </a:r>
            <a:r>
              <a:rPr lang="en-US" sz="2400" i="1" dirty="0"/>
              <a:t> </a:t>
            </a:r>
            <a:r>
              <a:rPr lang="en-US" sz="2400" i="1" dirty="0" err="1"/>
              <a:t>tiết</a:t>
            </a:r>
            <a:r>
              <a:rPr lang="en-US" sz="2400" i="1" dirty="0"/>
              <a:t> </a:t>
            </a:r>
            <a:r>
              <a:rPr lang="en-US" sz="2400" i="1" dirty="0" err="1"/>
              <a:t>thứ</a:t>
            </a:r>
            <a:r>
              <a:rPr lang="en-US" sz="2400" i="1" dirty="0"/>
              <a:t> </a:t>
            </a:r>
            <a:r>
              <a:rPr lang="en-US" sz="2400" i="1" dirty="0" err="1"/>
              <a:t>nhất</a:t>
            </a:r>
            <a:r>
              <a:rPr lang="en-US" sz="2400" i="1" dirty="0"/>
              <a:t>, </a:t>
            </a:r>
            <a:r>
              <a:rPr lang="en-US" sz="2400" i="1" dirty="0" err="1"/>
              <a:t>các</a:t>
            </a:r>
            <a:r>
              <a:rPr lang="en-US" sz="2400" i="1" dirty="0"/>
              <a:t> </a:t>
            </a:r>
            <a:r>
              <a:rPr lang="en-US" sz="2400" i="1" dirty="0" err="1"/>
              <a:t>phương</a:t>
            </a:r>
            <a:r>
              <a:rPr lang="en-US" sz="2400" i="1" dirty="0"/>
              <a:t> </a:t>
            </a:r>
            <a:r>
              <a:rPr lang="en-US" sz="2400" i="1" dirty="0" err="1"/>
              <a:t>án</a:t>
            </a:r>
            <a:r>
              <a:rPr lang="en-US" sz="2400" i="1" dirty="0"/>
              <a:t> </a:t>
            </a:r>
            <a:r>
              <a:rPr lang="en-US" sz="2400" i="1" dirty="0" err="1"/>
              <a:t>còn</a:t>
            </a:r>
            <a:r>
              <a:rPr lang="en-US" sz="2400" i="1" dirty="0"/>
              <a:t> </a:t>
            </a:r>
            <a:r>
              <a:rPr lang="en-US" sz="2400" i="1" dirty="0" err="1"/>
              <a:t>lại</a:t>
            </a:r>
            <a:r>
              <a:rPr lang="en-US" sz="2400" i="1" dirty="0"/>
              <a:t> </a:t>
            </a:r>
            <a:r>
              <a:rPr lang="en-US" sz="2400" i="1" dirty="0" err="1"/>
              <a:t>có</a:t>
            </a:r>
            <a:r>
              <a:rPr lang="en-US" sz="2400" i="1" dirty="0"/>
              <a:t> </a:t>
            </a:r>
            <a:r>
              <a:rPr lang="en-US" sz="2400" i="1" dirty="0" err="1"/>
              <a:t>trọng</a:t>
            </a:r>
            <a:r>
              <a:rPr lang="en-US" sz="2400" i="1" dirty="0"/>
              <a:t> </a:t>
            </a:r>
            <a:r>
              <a:rPr lang="en-US" sz="2400" i="1" dirty="0" err="1"/>
              <a:t>âm</a:t>
            </a:r>
            <a:r>
              <a:rPr lang="en-US" sz="2400" i="1" dirty="0"/>
              <a:t> </a:t>
            </a:r>
            <a:r>
              <a:rPr lang="en-US" sz="2400" i="1" dirty="0" err="1"/>
              <a:t>rơi</a:t>
            </a:r>
            <a:r>
              <a:rPr lang="en-US" sz="2400" i="1" dirty="0"/>
              <a:t> </a:t>
            </a:r>
            <a:r>
              <a:rPr lang="en-US" sz="2400" i="1" dirty="0" err="1"/>
              <a:t>vào</a:t>
            </a:r>
            <a:r>
              <a:rPr lang="en-US" sz="2400" i="1" dirty="0"/>
              <a:t> </a:t>
            </a:r>
            <a:r>
              <a:rPr lang="en-US" sz="2400" i="1" dirty="0" err="1"/>
              <a:t>âm</a:t>
            </a:r>
            <a:r>
              <a:rPr lang="en-US" sz="2400" i="1" dirty="0"/>
              <a:t> </a:t>
            </a:r>
            <a:r>
              <a:rPr lang="en-US" sz="2400" i="1" dirty="0" err="1"/>
              <a:t>tiết</a:t>
            </a:r>
            <a:r>
              <a:rPr lang="en-US" sz="2400" i="1" dirty="0"/>
              <a:t> </a:t>
            </a:r>
            <a:r>
              <a:rPr lang="en-US" sz="2400" i="1" dirty="0" err="1"/>
              <a:t>thứ</a:t>
            </a:r>
            <a:r>
              <a:rPr lang="en-US" sz="2400" i="1" dirty="0"/>
              <a:t> </a:t>
            </a:r>
            <a:r>
              <a:rPr lang="en-US" sz="2400" i="1" dirty="0" err="1"/>
              <a:t>hai</a:t>
            </a:r>
            <a:r>
              <a:rPr lang="en-US" sz="2400" i="1" dirty="0"/>
              <a:t>.</a:t>
            </a:r>
            <a:endParaRPr lang="en-US" sz="2400" dirty="0"/>
          </a:p>
          <a:p>
            <a:endParaRPr lang="en-US" sz="2400" dirty="0"/>
          </a:p>
        </p:txBody>
      </p:sp>
      <p:sp>
        <p:nvSpPr>
          <p:cNvPr id="5" name="Oval 4"/>
          <p:cNvSpPr/>
          <p:nvPr/>
        </p:nvSpPr>
        <p:spPr>
          <a:xfrm>
            <a:off x="1981200" y="550572"/>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58391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81000"/>
            <a:ext cx="8686800" cy="5632311"/>
          </a:xfrm>
          <a:prstGeom prst="rect">
            <a:avLst/>
          </a:prstGeom>
          <a:noFill/>
        </p:spPr>
        <p:txBody>
          <a:bodyPr wrap="square" rtlCol="0">
            <a:spAutoFit/>
          </a:bodyPr>
          <a:lstStyle/>
          <a:p>
            <a:r>
              <a:rPr lang="en-US" sz="2400" b="1" dirty="0"/>
              <a:t>Question 19:	A. </a:t>
            </a:r>
            <a:r>
              <a:rPr lang="en-US" sz="2400" dirty="0"/>
              <a:t>teacher</a:t>
            </a:r>
            <a:r>
              <a:rPr lang="en-US" sz="2400" b="1" dirty="0"/>
              <a:t>	B. </a:t>
            </a:r>
            <a:r>
              <a:rPr lang="en-US" sz="2400" dirty="0"/>
              <a:t>lesson</a:t>
            </a:r>
            <a:r>
              <a:rPr lang="en-US" sz="2400" b="1" dirty="0"/>
              <a:t>	C. </a:t>
            </a:r>
            <a:r>
              <a:rPr lang="en-US" sz="2400" dirty="0"/>
              <a:t>action</a:t>
            </a:r>
            <a:r>
              <a:rPr lang="en-US" sz="2400" b="1" dirty="0"/>
              <a:t>	D. </a:t>
            </a:r>
            <a:r>
              <a:rPr lang="en-US" sz="2400" dirty="0"/>
              <a:t>police</a:t>
            </a:r>
          </a:p>
          <a:p>
            <a:endParaRPr lang="en-US" sz="2400" b="1" dirty="0" smtClean="0"/>
          </a:p>
          <a:p>
            <a:r>
              <a:rPr lang="en-US" sz="2400" dirty="0" smtClean="0"/>
              <a:t>A</a:t>
            </a:r>
            <a:r>
              <a:rPr lang="en-US" sz="2400" dirty="0"/>
              <a:t>. teacher /ˈ</a:t>
            </a:r>
            <a:r>
              <a:rPr lang="en-US" sz="2400" dirty="0" err="1"/>
              <a:t>tiːtʃər</a:t>
            </a:r>
            <a:r>
              <a:rPr lang="en-US" sz="2400" dirty="0"/>
              <a:t>/ (n): </a:t>
            </a:r>
            <a:r>
              <a:rPr lang="en-US" sz="2400" dirty="0" err="1"/>
              <a:t>giáo</a:t>
            </a:r>
            <a:r>
              <a:rPr lang="en-US" sz="2400" dirty="0"/>
              <a:t> </a:t>
            </a:r>
            <a:r>
              <a:rPr lang="en-US" sz="2400" dirty="0" err="1"/>
              <a:t>viên</a:t>
            </a:r>
            <a:r>
              <a:rPr lang="en-US" sz="2400" dirty="0"/>
              <a:t> (</a:t>
            </a:r>
            <a:r>
              <a:rPr lang="en-US" sz="2400" dirty="0" err="1"/>
              <a:t>tư</a:t>
            </a:r>
            <a:r>
              <a:rPr lang="en-US" sz="2400" dirty="0"/>
              <a:t>̀ </a:t>
            </a:r>
            <a:r>
              <a:rPr lang="en-US" sz="2400" dirty="0" err="1"/>
              <a:t>này</a:t>
            </a:r>
            <a:r>
              <a:rPr lang="en-US" sz="2400" dirty="0"/>
              <a:t> có </a:t>
            </a:r>
            <a:r>
              <a:rPr lang="en-US" sz="2400" dirty="0" err="1"/>
              <a:t>trọng</a:t>
            </a:r>
            <a:r>
              <a:rPr lang="en-US" sz="2400" dirty="0"/>
              <a:t> </a:t>
            </a:r>
            <a:r>
              <a:rPr lang="en-US" sz="2400" dirty="0" err="1"/>
              <a:t>âm</a:t>
            </a:r>
            <a:r>
              <a:rPr lang="en-US" sz="2400" dirty="0"/>
              <a:t> </a:t>
            </a:r>
            <a:r>
              <a:rPr lang="en-US" sz="2400" dirty="0" err="1"/>
              <a:t>rơi</a:t>
            </a:r>
            <a:r>
              <a:rPr lang="en-US" sz="2400" dirty="0"/>
              <a:t> </a:t>
            </a:r>
            <a:r>
              <a:rPr lang="en-US" sz="2400" dirty="0" err="1"/>
              <a:t>vào</a:t>
            </a:r>
            <a:r>
              <a:rPr lang="en-US" sz="2400" dirty="0"/>
              <a:t> </a:t>
            </a:r>
            <a:r>
              <a:rPr lang="en-US" sz="2400" dirty="0" err="1"/>
              <a:t>âm</a:t>
            </a:r>
            <a:r>
              <a:rPr lang="en-US" sz="2400" dirty="0"/>
              <a:t> </a:t>
            </a:r>
            <a:r>
              <a:rPr lang="en-US" sz="2400" dirty="0" err="1"/>
              <a:t>tiết</a:t>
            </a:r>
            <a:r>
              <a:rPr lang="en-US" sz="2400" dirty="0"/>
              <a:t> </a:t>
            </a:r>
            <a:r>
              <a:rPr lang="en-US" sz="2400" dirty="0" err="1"/>
              <a:t>đầu</a:t>
            </a:r>
            <a:r>
              <a:rPr lang="en-US" sz="2400" dirty="0"/>
              <a:t> </a:t>
            </a:r>
            <a:r>
              <a:rPr lang="en-US" sz="2400" dirty="0" err="1"/>
              <a:t>tiên</a:t>
            </a:r>
            <a:r>
              <a:rPr lang="en-US" sz="2400" dirty="0"/>
              <a:t>. Vì </a:t>
            </a:r>
            <a:r>
              <a:rPr lang="en-US" sz="2400" dirty="0" err="1"/>
              <a:t>theo</a:t>
            </a:r>
            <a:r>
              <a:rPr lang="en-US" sz="2400" dirty="0"/>
              <a:t> </a:t>
            </a:r>
            <a:r>
              <a:rPr lang="en-US" sz="2400" dirty="0" err="1"/>
              <a:t>quy</a:t>
            </a:r>
            <a:r>
              <a:rPr lang="en-US" sz="2400" dirty="0"/>
              <a:t> </a:t>
            </a:r>
            <a:r>
              <a:rPr lang="en-US" sz="2400" dirty="0" err="1"/>
              <a:t>tắc</a:t>
            </a:r>
            <a:r>
              <a:rPr lang="en-US" sz="2400" dirty="0"/>
              <a:t> </a:t>
            </a:r>
            <a:r>
              <a:rPr lang="en-US" sz="2400" dirty="0" err="1"/>
              <a:t>trọng</a:t>
            </a:r>
            <a:r>
              <a:rPr lang="en-US" sz="2400" dirty="0"/>
              <a:t> </a:t>
            </a:r>
            <a:r>
              <a:rPr lang="en-US" sz="2400" dirty="0" err="1"/>
              <a:t>âm</a:t>
            </a:r>
            <a:r>
              <a:rPr lang="en-US" sz="2400" dirty="0"/>
              <a:t> </a:t>
            </a:r>
            <a:r>
              <a:rPr lang="en-US" sz="2400" dirty="0" err="1"/>
              <a:t>không</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/ə/.)</a:t>
            </a:r>
            <a:br>
              <a:rPr lang="en-US" sz="2400" dirty="0"/>
            </a:br>
            <a:r>
              <a:rPr lang="en-US" sz="2400" dirty="0"/>
              <a:t>B. lesson /ˈ</a:t>
            </a:r>
            <a:r>
              <a:rPr lang="en-US" sz="2400" dirty="0" err="1"/>
              <a:t>lesn</a:t>
            </a:r>
            <a:r>
              <a:rPr lang="en-US" sz="2400" dirty="0"/>
              <a:t>/ (n): </a:t>
            </a:r>
            <a:r>
              <a:rPr lang="en-US" sz="2400" dirty="0" err="1"/>
              <a:t>bài</a:t>
            </a:r>
            <a:r>
              <a:rPr lang="en-US" sz="2400" dirty="0"/>
              <a:t> </a:t>
            </a:r>
            <a:r>
              <a:rPr lang="en-US" sz="2400" dirty="0" err="1"/>
              <a:t>học</a:t>
            </a:r>
            <a:r>
              <a:rPr lang="en-US" sz="2400" dirty="0"/>
              <a:t> (</a:t>
            </a:r>
            <a:r>
              <a:rPr lang="en-US" sz="2400" dirty="0" err="1"/>
              <a:t>tư</a:t>
            </a:r>
            <a:r>
              <a:rPr lang="en-US" sz="2400" dirty="0"/>
              <a:t>̀ </a:t>
            </a:r>
            <a:r>
              <a:rPr lang="en-US" sz="2400" dirty="0" err="1"/>
              <a:t>này</a:t>
            </a:r>
            <a:r>
              <a:rPr lang="en-US" sz="2400" dirty="0"/>
              <a:t> có </a:t>
            </a:r>
            <a:r>
              <a:rPr lang="en-US" sz="2400" dirty="0" err="1"/>
              <a:t>trọng</a:t>
            </a:r>
            <a:r>
              <a:rPr lang="en-US" sz="2400" dirty="0"/>
              <a:t> </a:t>
            </a:r>
            <a:r>
              <a:rPr lang="en-US" sz="2400" dirty="0" err="1"/>
              <a:t>âm</a:t>
            </a:r>
            <a:r>
              <a:rPr lang="en-US" sz="2400" dirty="0"/>
              <a:t> </a:t>
            </a:r>
            <a:r>
              <a:rPr lang="en-US" sz="2400" dirty="0" err="1"/>
              <a:t>rơi</a:t>
            </a:r>
            <a:r>
              <a:rPr lang="en-US" sz="2400" dirty="0"/>
              <a:t> </a:t>
            </a:r>
            <a:r>
              <a:rPr lang="en-US" sz="2400" dirty="0" err="1"/>
              <a:t>vào</a:t>
            </a:r>
            <a:r>
              <a:rPr lang="en-US" sz="2400" dirty="0"/>
              <a:t> </a:t>
            </a:r>
            <a:r>
              <a:rPr lang="en-US" sz="2400" dirty="0" err="1"/>
              <a:t>âm</a:t>
            </a:r>
            <a:r>
              <a:rPr lang="en-US" sz="2400" dirty="0"/>
              <a:t> </a:t>
            </a:r>
            <a:r>
              <a:rPr lang="en-US" sz="2400" dirty="0" err="1"/>
              <a:t>tiết</a:t>
            </a:r>
            <a:r>
              <a:rPr lang="en-US" sz="2400" dirty="0"/>
              <a:t> </a:t>
            </a:r>
            <a:r>
              <a:rPr lang="en-US" sz="2400" dirty="0" err="1"/>
              <a:t>đầu</a:t>
            </a:r>
            <a:r>
              <a:rPr lang="en-US" sz="2400" dirty="0"/>
              <a:t> </a:t>
            </a:r>
            <a:r>
              <a:rPr lang="en-US" sz="2400" dirty="0" err="1"/>
              <a:t>tiên</a:t>
            </a:r>
            <a:r>
              <a:rPr lang="en-US" sz="2400" dirty="0"/>
              <a:t>. Vì </a:t>
            </a:r>
            <a:r>
              <a:rPr lang="en-US" sz="2400" dirty="0" err="1"/>
              <a:t>theo</a:t>
            </a:r>
            <a:r>
              <a:rPr lang="en-US" sz="2400" dirty="0"/>
              <a:t> </a:t>
            </a:r>
            <a:r>
              <a:rPr lang="en-US" sz="2400" dirty="0" err="1"/>
              <a:t>quy</a:t>
            </a:r>
            <a:r>
              <a:rPr lang="en-US" sz="2400" dirty="0"/>
              <a:t> </a:t>
            </a:r>
            <a:r>
              <a:rPr lang="en-US" sz="2400" dirty="0" err="1"/>
              <a:t>tắc</a:t>
            </a:r>
            <a:r>
              <a:rPr lang="en-US" sz="2400" dirty="0"/>
              <a:t> </a:t>
            </a:r>
            <a:r>
              <a:rPr lang="en-US" sz="2400" dirty="0" err="1"/>
              <a:t>nếu</a:t>
            </a:r>
            <a:r>
              <a:rPr lang="en-US" sz="2400" dirty="0"/>
              <a:t> </a:t>
            </a:r>
            <a:r>
              <a:rPr lang="en-US" sz="2400" dirty="0" err="1"/>
              <a:t>tất</a:t>
            </a:r>
            <a:r>
              <a:rPr lang="en-US" sz="2400" dirty="0"/>
              <a:t> </a:t>
            </a:r>
            <a:r>
              <a:rPr lang="en-US" sz="2400" dirty="0" err="1"/>
              <a:t>cả</a:t>
            </a:r>
            <a:r>
              <a:rPr lang="en-US" sz="2400" dirty="0"/>
              <a:t> </a:t>
            </a:r>
            <a:r>
              <a:rPr lang="en-US" sz="2400" dirty="0" err="1"/>
              <a:t>các</a:t>
            </a:r>
            <a:r>
              <a:rPr lang="en-US" sz="2400" dirty="0"/>
              <a:t> </a:t>
            </a:r>
            <a:r>
              <a:rPr lang="en-US" sz="2400" dirty="0" err="1"/>
              <a:t>âm</a:t>
            </a:r>
            <a:r>
              <a:rPr lang="en-US" sz="2400" dirty="0"/>
              <a:t> </a:t>
            </a:r>
            <a:r>
              <a:rPr lang="en-US" sz="2400" dirty="0" err="1"/>
              <a:t>mà</a:t>
            </a:r>
            <a:r>
              <a:rPr lang="en-US" sz="2400" dirty="0"/>
              <a:t> </a:t>
            </a:r>
            <a:r>
              <a:rPr lang="en-US" sz="2400" dirty="0" err="1"/>
              <a:t>ngắn</a:t>
            </a:r>
            <a:r>
              <a:rPr lang="en-US" sz="2400" dirty="0"/>
              <a:t> </a:t>
            </a:r>
            <a:r>
              <a:rPr lang="en-US" sz="2400" dirty="0" err="1"/>
              <a:t>hết</a:t>
            </a:r>
            <a:r>
              <a:rPr lang="en-US" sz="2400" dirty="0"/>
              <a:t> </a:t>
            </a:r>
            <a:r>
              <a:rPr lang="en-US" sz="2400" dirty="0" err="1"/>
              <a:t>thì</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đầu</a:t>
            </a:r>
            <a:r>
              <a:rPr lang="en-US" sz="2400" dirty="0"/>
              <a:t>.)</a:t>
            </a:r>
            <a:br>
              <a:rPr lang="en-US" sz="2400" dirty="0"/>
            </a:br>
            <a:r>
              <a:rPr lang="en-US" sz="2400" dirty="0"/>
              <a:t>C. action /ˈ</a:t>
            </a:r>
            <a:r>
              <a:rPr lang="en-US" sz="2400" dirty="0" err="1"/>
              <a:t>ækʃn</a:t>
            </a:r>
            <a:r>
              <a:rPr lang="en-US" sz="2400" dirty="0"/>
              <a:t>/ (n): </a:t>
            </a:r>
            <a:r>
              <a:rPr lang="en-US" sz="2400" dirty="0" err="1"/>
              <a:t>hành</a:t>
            </a:r>
            <a:r>
              <a:rPr lang="en-US" sz="2400" dirty="0"/>
              <a:t> </a:t>
            </a:r>
            <a:r>
              <a:rPr lang="en-US" sz="2400" dirty="0" err="1"/>
              <a:t>động</a:t>
            </a:r>
            <a:r>
              <a:rPr lang="en-US" sz="2400" dirty="0"/>
              <a:t> (</a:t>
            </a:r>
            <a:r>
              <a:rPr lang="en-US" sz="2400" dirty="0" err="1"/>
              <a:t>tư</a:t>
            </a:r>
            <a:r>
              <a:rPr lang="en-US" sz="2400" dirty="0"/>
              <a:t>̀ </a:t>
            </a:r>
            <a:r>
              <a:rPr lang="en-US" sz="2400" dirty="0" err="1"/>
              <a:t>này</a:t>
            </a:r>
            <a:r>
              <a:rPr lang="en-US" sz="2400" dirty="0"/>
              <a:t> có </a:t>
            </a:r>
            <a:r>
              <a:rPr lang="en-US" sz="2400" dirty="0" err="1"/>
              <a:t>trọng</a:t>
            </a:r>
            <a:r>
              <a:rPr lang="en-US" sz="2400" dirty="0"/>
              <a:t> </a:t>
            </a:r>
            <a:r>
              <a:rPr lang="en-US" sz="2400" dirty="0" err="1"/>
              <a:t>âm</a:t>
            </a:r>
            <a:r>
              <a:rPr lang="en-US" sz="2400" dirty="0"/>
              <a:t> </a:t>
            </a:r>
            <a:r>
              <a:rPr lang="en-US" sz="2400" dirty="0" err="1"/>
              <a:t>rơi</a:t>
            </a:r>
            <a:r>
              <a:rPr lang="en-US" sz="2400" dirty="0"/>
              <a:t> </a:t>
            </a:r>
            <a:r>
              <a:rPr lang="en-US" sz="2400" dirty="0" err="1"/>
              <a:t>vào</a:t>
            </a:r>
            <a:r>
              <a:rPr lang="en-US" sz="2400" dirty="0"/>
              <a:t> </a:t>
            </a:r>
            <a:r>
              <a:rPr lang="en-US" sz="2400" dirty="0" err="1"/>
              <a:t>âm</a:t>
            </a:r>
            <a:r>
              <a:rPr lang="en-US" sz="2400" dirty="0"/>
              <a:t> </a:t>
            </a:r>
            <a:r>
              <a:rPr lang="en-US" sz="2400" dirty="0" err="1"/>
              <a:t>tiết</a:t>
            </a:r>
            <a:r>
              <a:rPr lang="en-US" sz="2400" dirty="0"/>
              <a:t> </a:t>
            </a:r>
            <a:r>
              <a:rPr lang="en-US" sz="2400" dirty="0" err="1"/>
              <a:t>đầu</a:t>
            </a:r>
            <a:r>
              <a:rPr lang="en-US" sz="2400" dirty="0"/>
              <a:t> </a:t>
            </a:r>
            <a:r>
              <a:rPr lang="en-US" sz="2400" dirty="0" err="1"/>
              <a:t>tiên</a:t>
            </a:r>
            <a:r>
              <a:rPr lang="en-US" sz="2400" dirty="0"/>
              <a:t>. Vì </a:t>
            </a:r>
            <a:r>
              <a:rPr lang="en-US" sz="2400" dirty="0" err="1"/>
              <a:t>theo</a:t>
            </a:r>
            <a:r>
              <a:rPr lang="en-US" sz="2400" dirty="0"/>
              <a:t> </a:t>
            </a:r>
            <a:r>
              <a:rPr lang="en-US" sz="2400" dirty="0" err="1"/>
              <a:t>quy</a:t>
            </a:r>
            <a:r>
              <a:rPr lang="en-US" sz="2400" dirty="0"/>
              <a:t> </a:t>
            </a:r>
            <a:r>
              <a:rPr lang="en-US" sz="2400" dirty="0" err="1"/>
              <a:t>tắc</a:t>
            </a:r>
            <a:r>
              <a:rPr lang="en-US" sz="2400" dirty="0"/>
              <a:t> </a:t>
            </a:r>
            <a:r>
              <a:rPr lang="en-US" sz="2400" dirty="0" err="1"/>
              <a:t>nếu</a:t>
            </a:r>
            <a:r>
              <a:rPr lang="en-US" sz="2400" dirty="0"/>
              <a:t> </a:t>
            </a:r>
            <a:r>
              <a:rPr lang="en-US" sz="2400" dirty="0" err="1"/>
              <a:t>tất</a:t>
            </a:r>
            <a:r>
              <a:rPr lang="en-US" sz="2400" dirty="0"/>
              <a:t> </a:t>
            </a:r>
            <a:r>
              <a:rPr lang="en-US" sz="2400" dirty="0" err="1"/>
              <a:t>cả</a:t>
            </a:r>
            <a:r>
              <a:rPr lang="en-US" sz="2400" dirty="0"/>
              <a:t> </a:t>
            </a:r>
            <a:r>
              <a:rPr lang="en-US" sz="2400" dirty="0" err="1"/>
              <a:t>các</a:t>
            </a:r>
            <a:r>
              <a:rPr lang="en-US" sz="2400" dirty="0"/>
              <a:t> </a:t>
            </a:r>
            <a:r>
              <a:rPr lang="en-US" sz="2400" dirty="0" err="1"/>
              <a:t>âm</a:t>
            </a:r>
            <a:r>
              <a:rPr lang="en-US" sz="2400" dirty="0"/>
              <a:t> </a:t>
            </a:r>
            <a:r>
              <a:rPr lang="en-US" sz="2400" dirty="0" err="1"/>
              <a:t>mà</a:t>
            </a:r>
            <a:r>
              <a:rPr lang="en-US" sz="2400" dirty="0"/>
              <a:t> </a:t>
            </a:r>
            <a:r>
              <a:rPr lang="en-US" sz="2400" dirty="0" err="1"/>
              <a:t>ngắn</a:t>
            </a:r>
            <a:r>
              <a:rPr lang="en-US" sz="2400" dirty="0"/>
              <a:t> </a:t>
            </a:r>
            <a:r>
              <a:rPr lang="en-US" sz="2400" dirty="0" err="1"/>
              <a:t>hết</a:t>
            </a:r>
            <a:r>
              <a:rPr lang="en-US" sz="2400" dirty="0"/>
              <a:t> </a:t>
            </a:r>
            <a:r>
              <a:rPr lang="en-US" sz="2400" dirty="0" err="1"/>
              <a:t>thì</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đầu</a:t>
            </a:r>
            <a:r>
              <a:rPr lang="en-US" sz="2400" dirty="0"/>
              <a:t>.)</a:t>
            </a:r>
            <a:br>
              <a:rPr lang="en-US" sz="2400" dirty="0"/>
            </a:br>
            <a:r>
              <a:rPr lang="en-US" sz="2400" dirty="0"/>
              <a:t>D. police /</a:t>
            </a:r>
            <a:r>
              <a:rPr lang="en-US" sz="2400" dirty="0" err="1"/>
              <a:t>pəˈliːs</a:t>
            </a:r>
            <a:r>
              <a:rPr lang="en-US" sz="2400" dirty="0"/>
              <a:t>/ (n): </a:t>
            </a:r>
            <a:r>
              <a:rPr lang="en-US" sz="2400" dirty="0" err="1"/>
              <a:t>cảnh</a:t>
            </a:r>
            <a:r>
              <a:rPr lang="en-US" sz="2400" dirty="0"/>
              <a:t> </a:t>
            </a:r>
            <a:r>
              <a:rPr lang="en-US" sz="2400" dirty="0" err="1"/>
              <a:t>sát</a:t>
            </a:r>
            <a:r>
              <a:rPr lang="en-US" sz="2400" dirty="0"/>
              <a:t> (</a:t>
            </a:r>
            <a:r>
              <a:rPr lang="en-US" sz="2400" dirty="0" err="1"/>
              <a:t>tư</a:t>
            </a:r>
            <a:r>
              <a:rPr lang="en-US" sz="2400" dirty="0"/>
              <a:t>̀ </a:t>
            </a:r>
            <a:r>
              <a:rPr lang="en-US" sz="2400" dirty="0" err="1"/>
              <a:t>này</a:t>
            </a:r>
            <a:r>
              <a:rPr lang="en-US" sz="2400" dirty="0"/>
              <a:t> có </a:t>
            </a:r>
            <a:r>
              <a:rPr lang="en-US" sz="2400" dirty="0" err="1"/>
              <a:t>trọng</a:t>
            </a:r>
            <a:r>
              <a:rPr lang="en-US" sz="2400" dirty="0"/>
              <a:t> </a:t>
            </a:r>
            <a:r>
              <a:rPr lang="en-US" sz="2400" dirty="0" err="1"/>
              <a:t>âm</a:t>
            </a:r>
            <a:r>
              <a:rPr lang="en-US" sz="2400" dirty="0"/>
              <a:t> </a:t>
            </a:r>
            <a:r>
              <a:rPr lang="en-US" sz="2400" dirty="0" err="1"/>
              <a:t>rơi</a:t>
            </a:r>
            <a:r>
              <a:rPr lang="en-US" sz="2400" dirty="0"/>
              <a:t> </a:t>
            </a:r>
            <a:r>
              <a:rPr lang="en-US" sz="2400" dirty="0" err="1"/>
              <a:t>vào</a:t>
            </a:r>
            <a:r>
              <a:rPr lang="en-US" sz="2400" dirty="0"/>
              <a:t> </a:t>
            </a:r>
            <a:r>
              <a:rPr lang="en-US" sz="2400" dirty="0" err="1"/>
              <a:t>âm</a:t>
            </a:r>
            <a:r>
              <a:rPr lang="en-US" sz="2400" dirty="0"/>
              <a:t> </a:t>
            </a:r>
            <a:r>
              <a:rPr lang="en-US" sz="2400" dirty="0" err="1"/>
              <a:t>tiết</a:t>
            </a:r>
            <a:r>
              <a:rPr lang="en-US" sz="2400" dirty="0"/>
              <a:t> </a:t>
            </a:r>
            <a:r>
              <a:rPr lang="en-US" sz="2400" dirty="0" err="1"/>
              <a:t>thư</a:t>
            </a:r>
            <a:r>
              <a:rPr lang="en-US" sz="2400" dirty="0"/>
              <a:t>́ </a:t>
            </a:r>
            <a:r>
              <a:rPr lang="en-US" sz="2400" dirty="0" err="1"/>
              <a:t>hai</a:t>
            </a:r>
            <a:r>
              <a:rPr lang="en-US" sz="2400" dirty="0"/>
              <a:t>. Vì </a:t>
            </a:r>
            <a:r>
              <a:rPr lang="en-US" sz="2400" dirty="0" err="1"/>
              <a:t>theo</a:t>
            </a:r>
            <a:r>
              <a:rPr lang="en-US" sz="2400" dirty="0"/>
              <a:t> </a:t>
            </a:r>
            <a:r>
              <a:rPr lang="en-US" sz="2400" dirty="0" err="1"/>
              <a:t>quy</a:t>
            </a:r>
            <a:r>
              <a:rPr lang="en-US" sz="2400" dirty="0"/>
              <a:t> </a:t>
            </a:r>
            <a:r>
              <a:rPr lang="en-US" sz="2400" dirty="0" err="1"/>
              <a:t>tắc</a:t>
            </a:r>
            <a:r>
              <a:rPr lang="en-US" sz="2400" dirty="0"/>
              <a:t> </a:t>
            </a:r>
            <a:r>
              <a:rPr lang="en-US" sz="2400" dirty="0" err="1"/>
              <a:t>trọng</a:t>
            </a:r>
            <a:r>
              <a:rPr lang="en-US" sz="2400" dirty="0"/>
              <a:t> </a:t>
            </a:r>
            <a:r>
              <a:rPr lang="en-US" sz="2400" dirty="0" err="1"/>
              <a:t>âm</a:t>
            </a:r>
            <a:r>
              <a:rPr lang="en-US" sz="2400" dirty="0"/>
              <a:t> </a:t>
            </a:r>
            <a:r>
              <a:rPr lang="en-US" sz="2400" dirty="0" err="1"/>
              <a:t>không</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/ə/.)</a:t>
            </a:r>
            <a:br>
              <a:rPr lang="en-US" sz="2400" dirty="0"/>
            </a:br>
            <a:r>
              <a:rPr lang="en-US" sz="2400" dirty="0" err="1"/>
              <a:t>Đáp</a:t>
            </a:r>
            <a:r>
              <a:rPr lang="en-US" sz="2400" dirty="0"/>
              <a:t> </a:t>
            </a:r>
            <a:r>
              <a:rPr lang="en-US" sz="2400" dirty="0" err="1"/>
              <a:t>án</a:t>
            </a:r>
            <a:r>
              <a:rPr lang="en-US" sz="2400" dirty="0"/>
              <a:t> D </a:t>
            </a:r>
            <a:r>
              <a:rPr lang="en-US" sz="2400" dirty="0" err="1"/>
              <a:t>có</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a:t>
            </a:r>
            <a:r>
              <a:rPr lang="en-US" sz="2400" dirty="0" err="1"/>
              <a:t>hai</a:t>
            </a:r>
            <a:r>
              <a:rPr lang="en-US" sz="2400" dirty="0"/>
              <a:t>, </a:t>
            </a:r>
            <a:r>
              <a:rPr lang="en-US" sz="2400" dirty="0" err="1"/>
              <a:t>các</a:t>
            </a:r>
            <a:r>
              <a:rPr lang="en-US" sz="2400" dirty="0"/>
              <a:t> </a:t>
            </a:r>
            <a:r>
              <a:rPr lang="en-US" sz="2400" dirty="0" err="1"/>
              <a:t>phương</a:t>
            </a:r>
            <a:r>
              <a:rPr lang="en-US" sz="2400" dirty="0"/>
              <a:t> </a:t>
            </a:r>
            <a:r>
              <a:rPr lang="en-US" sz="2400" dirty="0" err="1"/>
              <a:t>án</a:t>
            </a:r>
            <a:r>
              <a:rPr lang="en-US" sz="2400" dirty="0"/>
              <a:t> </a:t>
            </a:r>
            <a:r>
              <a:rPr lang="en-US" sz="2400" dirty="0" err="1"/>
              <a:t>còn</a:t>
            </a:r>
            <a:r>
              <a:rPr lang="en-US" sz="2400" dirty="0"/>
              <a:t> </a:t>
            </a:r>
            <a:r>
              <a:rPr lang="en-US" sz="2400" dirty="0" err="1"/>
              <a:t>lại</a:t>
            </a:r>
            <a:r>
              <a:rPr lang="en-US" sz="2400" dirty="0"/>
              <a:t> </a:t>
            </a:r>
            <a:r>
              <a:rPr lang="en-US" sz="2400" dirty="0" err="1"/>
              <a:t>có</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a:t>
            </a:r>
            <a:r>
              <a:rPr lang="en-US" sz="2400" dirty="0" err="1"/>
              <a:t>nhất</a:t>
            </a:r>
            <a:r>
              <a:rPr lang="en-US" sz="2400" dirty="0"/>
              <a:t>.</a:t>
            </a:r>
          </a:p>
          <a:p>
            <a:endParaRPr lang="en-US" sz="2400" dirty="0"/>
          </a:p>
        </p:txBody>
      </p:sp>
      <p:sp>
        <p:nvSpPr>
          <p:cNvPr id="5" name="Oval 4"/>
          <p:cNvSpPr/>
          <p:nvPr/>
        </p:nvSpPr>
        <p:spPr>
          <a:xfrm>
            <a:off x="7620000" y="4572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07108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600" y="304800"/>
            <a:ext cx="8839200" cy="4524315"/>
          </a:xfrm>
          <a:prstGeom prst="rect">
            <a:avLst/>
          </a:prstGeom>
          <a:noFill/>
        </p:spPr>
        <p:txBody>
          <a:bodyPr wrap="square" rtlCol="0">
            <a:spAutoFit/>
          </a:bodyPr>
          <a:lstStyle/>
          <a:p>
            <a:r>
              <a:rPr lang="en-US" sz="2400" b="1" dirty="0"/>
              <a:t>Question 2: </a:t>
            </a:r>
            <a:r>
              <a:rPr lang="en-US" sz="2400" dirty="0"/>
              <a:t>All the students have been ready for the test, _______ ?</a:t>
            </a:r>
          </a:p>
          <a:p>
            <a:r>
              <a:rPr lang="en-US" sz="2400" b="1" dirty="0"/>
              <a:t>	A. </a:t>
            </a:r>
            <a:r>
              <a:rPr lang="en-US" sz="2400" dirty="0"/>
              <a:t>hasn't they	</a:t>
            </a:r>
            <a:r>
              <a:rPr lang="en-US" sz="2400" b="1" dirty="0"/>
              <a:t>B. </a:t>
            </a:r>
            <a:r>
              <a:rPr lang="en-US" sz="2400" dirty="0"/>
              <a:t>haven't they	</a:t>
            </a:r>
            <a:r>
              <a:rPr lang="en-US" sz="2400" b="1" dirty="0"/>
              <a:t>C. </a:t>
            </a:r>
            <a:r>
              <a:rPr lang="en-US" sz="2400" dirty="0"/>
              <a:t>have they	</a:t>
            </a:r>
            <a:r>
              <a:rPr lang="en-US" sz="2400" b="1" dirty="0"/>
              <a:t>D. </a:t>
            </a:r>
            <a:r>
              <a:rPr lang="en-US" sz="2400" dirty="0"/>
              <a:t>don't they</a:t>
            </a:r>
          </a:p>
          <a:p>
            <a:r>
              <a:rPr lang="en-US" sz="2400" b="1" dirty="0" err="1" smtClean="0"/>
              <a:t>Kiến</a:t>
            </a:r>
            <a:r>
              <a:rPr lang="en-US" sz="2400" b="1" dirty="0" smtClean="0"/>
              <a:t> </a:t>
            </a:r>
            <a:r>
              <a:rPr lang="en-US" sz="2400" b="1" dirty="0" err="1"/>
              <a:t>thức</a:t>
            </a:r>
            <a:r>
              <a:rPr lang="en-US" sz="2400" b="1" dirty="0"/>
              <a:t> </a:t>
            </a:r>
            <a:r>
              <a:rPr lang="en-US" sz="2400" b="1" dirty="0" err="1"/>
              <a:t>về</a:t>
            </a:r>
            <a:r>
              <a:rPr lang="en-US" sz="2400" b="1" dirty="0"/>
              <a:t> </a:t>
            </a:r>
            <a:r>
              <a:rPr lang="en-US" sz="2400" b="1" dirty="0" err="1"/>
              <a:t>câu</a:t>
            </a:r>
            <a:r>
              <a:rPr lang="en-US" sz="2400" b="1" dirty="0"/>
              <a:t> </a:t>
            </a:r>
            <a:r>
              <a:rPr lang="en-US" sz="2400" b="1" dirty="0" err="1"/>
              <a:t>hỏi</a:t>
            </a:r>
            <a:r>
              <a:rPr lang="en-US" sz="2400" b="1" dirty="0"/>
              <a:t> </a:t>
            </a:r>
            <a:r>
              <a:rPr lang="en-US" sz="2400" b="1" dirty="0" err="1"/>
              <a:t>đuôi</a:t>
            </a:r>
            <a:endParaRPr lang="en-US" sz="2400" dirty="0"/>
          </a:p>
          <a:p>
            <a:r>
              <a:rPr lang="en-US" sz="2400" dirty="0"/>
              <a:t>Ta </a:t>
            </a:r>
            <a:r>
              <a:rPr lang="en-US" sz="2400" dirty="0" err="1"/>
              <a:t>có</a:t>
            </a:r>
            <a:r>
              <a:rPr lang="en-US" sz="2400" dirty="0"/>
              <a:t>:</a:t>
            </a:r>
          </a:p>
          <a:p>
            <a:r>
              <a:rPr lang="en-US" sz="2400" dirty="0" err="1"/>
              <a:t>Mệnh</a:t>
            </a:r>
            <a:r>
              <a:rPr lang="en-US" sz="2400" dirty="0"/>
              <a:t> </a:t>
            </a:r>
            <a:r>
              <a:rPr lang="en-US" sz="2400" dirty="0" err="1"/>
              <a:t>đề</a:t>
            </a:r>
            <a:r>
              <a:rPr lang="en-US" sz="2400" dirty="0"/>
              <a:t> </a:t>
            </a:r>
            <a:r>
              <a:rPr lang="en-US" sz="2400" dirty="0" err="1"/>
              <a:t>trước</a:t>
            </a:r>
            <a:r>
              <a:rPr lang="en-US" sz="2400" dirty="0"/>
              <a:t> </a:t>
            </a:r>
            <a:r>
              <a:rPr lang="en-US" sz="2400" dirty="0" err="1"/>
              <a:t>là</a:t>
            </a:r>
            <a:r>
              <a:rPr lang="en-US" sz="2400" dirty="0"/>
              <a:t> </a:t>
            </a:r>
            <a:r>
              <a:rPr lang="en-US" sz="2400" dirty="0" err="1"/>
              <a:t>thì</a:t>
            </a:r>
            <a:r>
              <a:rPr lang="en-US" sz="2400" dirty="0"/>
              <a:t> </a:t>
            </a:r>
            <a:r>
              <a:rPr lang="en-US" sz="2400" dirty="0" err="1"/>
              <a:t>Hiện</a:t>
            </a:r>
            <a:r>
              <a:rPr lang="en-US" sz="2400" dirty="0"/>
              <a:t> </a:t>
            </a:r>
            <a:r>
              <a:rPr lang="en-US" sz="2400" dirty="0" err="1"/>
              <a:t>tại</a:t>
            </a:r>
            <a:r>
              <a:rPr lang="en-US" sz="2400" dirty="0"/>
              <a:t> </a:t>
            </a:r>
            <a:r>
              <a:rPr lang="en-US" sz="2400" dirty="0" err="1"/>
              <a:t>hoàn</a:t>
            </a:r>
            <a:r>
              <a:rPr lang="en-US" sz="2400" dirty="0"/>
              <a:t> </a:t>
            </a:r>
            <a:r>
              <a:rPr lang="en-US" sz="2400" dirty="0" err="1"/>
              <a:t>thành</a:t>
            </a:r>
            <a:r>
              <a:rPr lang="en-US" sz="2400" dirty="0"/>
              <a:t>, </a:t>
            </a:r>
            <a:r>
              <a:rPr lang="en-US" sz="2400" dirty="0" err="1"/>
              <a:t>thể</a:t>
            </a:r>
            <a:r>
              <a:rPr lang="en-US" sz="2400" dirty="0"/>
              <a:t> </a:t>
            </a:r>
            <a:r>
              <a:rPr lang="en-US" sz="2400" dirty="0" err="1"/>
              <a:t>khẳng</a:t>
            </a:r>
            <a:r>
              <a:rPr lang="en-US" sz="2400" dirty="0"/>
              <a:t> </a:t>
            </a:r>
            <a:r>
              <a:rPr lang="en-US" sz="2400" dirty="0" err="1"/>
              <a:t>định</a:t>
            </a:r>
            <a:r>
              <a:rPr lang="en-US" sz="2400" dirty="0"/>
              <a:t> (have + PII) → </a:t>
            </a:r>
            <a:r>
              <a:rPr lang="en-US" sz="2400" dirty="0" err="1"/>
              <a:t>mệnh</a:t>
            </a:r>
            <a:r>
              <a:rPr lang="en-US" sz="2400" dirty="0"/>
              <a:t> </a:t>
            </a:r>
            <a:r>
              <a:rPr lang="en-US" sz="2400" dirty="0" err="1"/>
              <a:t>đề</a:t>
            </a:r>
            <a:r>
              <a:rPr lang="en-US" sz="2400" dirty="0"/>
              <a:t> </a:t>
            </a:r>
            <a:r>
              <a:rPr lang="en-US" sz="2400" dirty="0" err="1"/>
              <a:t>sau</a:t>
            </a:r>
            <a:r>
              <a:rPr lang="en-US" sz="2400" dirty="0"/>
              <a:t> </a:t>
            </a:r>
            <a:r>
              <a:rPr lang="en-US" sz="2400" dirty="0" err="1"/>
              <a:t>là</a:t>
            </a:r>
            <a:r>
              <a:rPr lang="en-US" sz="2400" dirty="0"/>
              <a:t> "haven’t"</a:t>
            </a:r>
          </a:p>
          <a:p>
            <a:r>
              <a:rPr lang="en-US" sz="2400" dirty="0" err="1"/>
              <a:t>Mệnh</a:t>
            </a:r>
            <a:r>
              <a:rPr lang="en-US" sz="2400" dirty="0"/>
              <a:t> </a:t>
            </a:r>
            <a:r>
              <a:rPr lang="en-US" sz="2400" dirty="0" err="1"/>
              <a:t>đề</a:t>
            </a:r>
            <a:r>
              <a:rPr lang="en-US" sz="2400" dirty="0"/>
              <a:t> </a:t>
            </a:r>
            <a:r>
              <a:rPr lang="en-US" sz="2400" dirty="0" err="1"/>
              <a:t>trước</a:t>
            </a:r>
            <a:r>
              <a:rPr lang="en-US" sz="2400" dirty="0"/>
              <a:t> </a:t>
            </a:r>
            <a:r>
              <a:rPr lang="en-US" sz="2400" dirty="0" err="1"/>
              <a:t>là</a:t>
            </a:r>
            <a:r>
              <a:rPr lang="en-US" sz="2400" dirty="0"/>
              <a:t> "all the students" → </a:t>
            </a:r>
            <a:r>
              <a:rPr lang="en-US" sz="2400" dirty="0" err="1"/>
              <a:t>mệnh</a:t>
            </a:r>
            <a:r>
              <a:rPr lang="en-US" sz="2400" dirty="0"/>
              <a:t> </a:t>
            </a:r>
            <a:r>
              <a:rPr lang="en-US" sz="2400" dirty="0" err="1"/>
              <a:t>đề</a:t>
            </a:r>
            <a:r>
              <a:rPr lang="en-US" sz="2400" dirty="0"/>
              <a:t> </a:t>
            </a:r>
            <a:r>
              <a:rPr lang="en-US" sz="2400" dirty="0" err="1"/>
              <a:t>sau</a:t>
            </a:r>
            <a:r>
              <a:rPr lang="en-US" sz="2400" dirty="0"/>
              <a:t> </a:t>
            </a:r>
            <a:r>
              <a:rPr lang="en-US" sz="2400" dirty="0" err="1"/>
              <a:t>là</a:t>
            </a:r>
            <a:r>
              <a:rPr lang="en-US" sz="2400" dirty="0"/>
              <a:t> "they"</a:t>
            </a:r>
          </a:p>
          <a:p>
            <a:r>
              <a:rPr lang="en-US" sz="2400" dirty="0"/>
              <a:t>=&gt; </a:t>
            </a:r>
            <a:r>
              <a:rPr lang="en-US" sz="2400" dirty="0" err="1"/>
              <a:t>Đáp</a:t>
            </a:r>
            <a:r>
              <a:rPr lang="en-US" sz="2400" dirty="0"/>
              <a:t> </a:t>
            </a:r>
            <a:r>
              <a:rPr lang="en-US" sz="2400" dirty="0" err="1"/>
              <a:t>án</a:t>
            </a:r>
            <a:r>
              <a:rPr lang="en-US" sz="2400" dirty="0"/>
              <a:t> B</a:t>
            </a:r>
          </a:p>
          <a:p>
            <a:r>
              <a:rPr lang="en-US" sz="2400" b="1" dirty="0" err="1"/>
              <a:t>Tạm</a:t>
            </a:r>
            <a:r>
              <a:rPr lang="en-US" sz="2400" b="1" dirty="0"/>
              <a:t> </a:t>
            </a:r>
            <a:r>
              <a:rPr lang="en-US" sz="2400" b="1" dirty="0" err="1"/>
              <a:t>dịch</a:t>
            </a:r>
            <a:r>
              <a:rPr lang="en-US" sz="2400" b="1" dirty="0"/>
              <a:t>: </a:t>
            </a:r>
            <a:r>
              <a:rPr lang="en-US" sz="2400" dirty="0" err="1"/>
              <a:t>Tất</a:t>
            </a:r>
            <a:r>
              <a:rPr lang="en-US" sz="2400" dirty="0"/>
              <a:t> </a:t>
            </a:r>
            <a:r>
              <a:rPr lang="en-US" sz="2400" dirty="0" err="1"/>
              <a:t>cả</a:t>
            </a:r>
            <a:r>
              <a:rPr lang="en-US" sz="2400" dirty="0"/>
              <a:t> </a:t>
            </a:r>
            <a:r>
              <a:rPr lang="en-US" sz="2400" dirty="0" err="1"/>
              <a:t>học</a:t>
            </a:r>
            <a:r>
              <a:rPr lang="en-US" sz="2400" dirty="0"/>
              <a:t> </a:t>
            </a:r>
            <a:r>
              <a:rPr lang="en-US" sz="2400" dirty="0" err="1"/>
              <a:t>sinh</a:t>
            </a:r>
            <a:r>
              <a:rPr lang="en-US" sz="2400" dirty="0"/>
              <a:t> </a:t>
            </a:r>
            <a:r>
              <a:rPr lang="en-US" sz="2400" dirty="0" err="1"/>
              <a:t>đã</a:t>
            </a:r>
            <a:r>
              <a:rPr lang="en-US" sz="2400" dirty="0"/>
              <a:t> </a:t>
            </a:r>
            <a:r>
              <a:rPr lang="en-US" sz="2400" dirty="0" err="1"/>
              <a:t>sẵn</a:t>
            </a:r>
            <a:r>
              <a:rPr lang="en-US" sz="2400" dirty="0"/>
              <a:t> </a:t>
            </a:r>
            <a:r>
              <a:rPr lang="en-US" sz="2400" dirty="0" err="1"/>
              <a:t>sàng</a:t>
            </a:r>
            <a:r>
              <a:rPr lang="en-US" sz="2400" dirty="0"/>
              <a:t> </a:t>
            </a:r>
            <a:r>
              <a:rPr lang="en-US" sz="2400" dirty="0" err="1"/>
              <a:t>cho</a:t>
            </a:r>
            <a:r>
              <a:rPr lang="en-US" sz="2400" dirty="0"/>
              <a:t> </a:t>
            </a:r>
            <a:r>
              <a:rPr lang="en-US" sz="2400" dirty="0" err="1"/>
              <a:t>bài</a:t>
            </a:r>
            <a:r>
              <a:rPr lang="en-US" sz="2400" dirty="0"/>
              <a:t> </a:t>
            </a:r>
            <a:r>
              <a:rPr lang="en-US" sz="2400" dirty="0" err="1"/>
              <a:t>kiểm</a:t>
            </a:r>
            <a:r>
              <a:rPr lang="en-US" sz="2400" dirty="0"/>
              <a:t> </a:t>
            </a:r>
            <a:r>
              <a:rPr lang="en-US" sz="2400" dirty="0" err="1"/>
              <a:t>tra</a:t>
            </a:r>
            <a:r>
              <a:rPr lang="en-US" sz="2400" dirty="0"/>
              <a:t>, </a:t>
            </a:r>
            <a:r>
              <a:rPr lang="en-US" sz="2400" dirty="0" err="1"/>
              <a:t>có</a:t>
            </a:r>
            <a:r>
              <a:rPr lang="en-US" sz="2400" dirty="0"/>
              <a:t> </a:t>
            </a:r>
            <a:r>
              <a:rPr lang="en-US" sz="2400" dirty="0" err="1"/>
              <a:t>đúng</a:t>
            </a:r>
            <a:r>
              <a:rPr lang="en-US" sz="2400" dirty="0"/>
              <a:t> </a:t>
            </a:r>
            <a:r>
              <a:rPr lang="en-US" sz="2400" dirty="0" err="1"/>
              <a:t>không</a:t>
            </a:r>
            <a:r>
              <a:rPr lang="en-US" sz="2400" dirty="0"/>
              <a:t>?</a:t>
            </a:r>
          </a:p>
          <a:p>
            <a:endParaRPr lang="en-US" sz="2400" dirty="0"/>
          </a:p>
        </p:txBody>
      </p:sp>
      <p:sp>
        <p:nvSpPr>
          <p:cNvPr id="7" name="Oval 6"/>
          <p:cNvSpPr/>
          <p:nvPr/>
        </p:nvSpPr>
        <p:spPr>
          <a:xfrm>
            <a:off x="2971800" y="7620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48530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 calcmode="lin" valueType="num">
                                      <p:cBhvr additive="base">
                                        <p:cTn id="7"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anim calcmode="lin" valueType="num">
                                      <p:cBhvr additive="base">
                                        <p:cTn id="11"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anim calcmode="lin" valueType="num">
                                      <p:cBhvr additive="base">
                                        <p:cTn id="15"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anim calcmode="lin" valueType="num">
                                      <p:cBhvr additive="base">
                                        <p:cTn id="19"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6">
                                            <p:txEl>
                                              <p:pRg st="6" end="6"/>
                                            </p:txEl>
                                          </p:spTgt>
                                        </p:tgtEl>
                                        <p:attrNameLst>
                                          <p:attrName>style.visibility</p:attrName>
                                        </p:attrNameLst>
                                      </p:cBhvr>
                                      <p:to>
                                        <p:strVal val="visible"/>
                                      </p:to>
                                    </p:set>
                                    <p:anim calcmode="lin" valueType="num">
                                      <p:cBhvr additive="base">
                                        <p:cTn id="23"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6">
                                            <p:txEl>
                                              <p:pRg st="7" end="7"/>
                                            </p:txEl>
                                          </p:spTgt>
                                        </p:tgtEl>
                                        <p:attrNameLst>
                                          <p:attrName>style.visibility</p:attrName>
                                        </p:attrNameLst>
                                      </p:cBhvr>
                                      <p:to>
                                        <p:strVal val="visible"/>
                                      </p:to>
                                    </p:set>
                                    <p:anim calcmode="lin" valueType="num">
                                      <p:cBhvr additive="base">
                                        <p:cTn id="27"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7"/>
                                        </p:tgtEl>
                                        <p:attrNameLst>
                                          <p:attrName>style.visibility</p:attrName>
                                        </p:attrNameLst>
                                      </p:cBhvr>
                                      <p:to>
                                        <p:strVal val="visible"/>
                                      </p:to>
                                    </p:set>
                                    <p:anim calcmode="lin" valueType="num">
                                      <p:cBhvr additive="base">
                                        <p:cTn id="33" dur="500" fill="hold"/>
                                        <p:tgtEl>
                                          <p:spTgt spid="7"/>
                                        </p:tgtEl>
                                        <p:attrNameLst>
                                          <p:attrName>ppt_x</p:attrName>
                                        </p:attrNameLst>
                                      </p:cBhvr>
                                      <p:tavLst>
                                        <p:tav tm="0">
                                          <p:val>
                                            <p:strVal val="#ppt_x"/>
                                          </p:val>
                                        </p:tav>
                                        <p:tav tm="100000">
                                          <p:val>
                                            <p:strVal val="#ppt_x"/>
                                          </p:val>
                                        </p:tav>
                                      </p:tavLst>
                                    </p:anim>
                                    <p:anim calcmode="lin" valueType="num">
                                      <p:cBhvr additive="base">
                                        <p:cTn id="3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228600"/>
            <a:ext cx="8915400" cy="6370975"/>
          </a:xfrm>
          <a:prstGeom prst="rect">
            <a:avLst/>
          </a:prstGeom>
          <a:noFill/>
        </p:spPr>
        <p:txBody>
          <a:bodyPr wrap="square" rtlCol="0">
            <a:spAutoFit/>
          </a:bodyPr>
          <a:lstStyle/>
          <a:p>
            <a:r>
              <a:rPr lang="en-US" sz="2400" b="1" dirty="0">
                <a:solidFill>
                  <a:srgbClr val="FF0000"/>
                </a:solidFill>
              </a:rPr>
              <a:t>Question 20:</a:t>
            </a:r>
            <a:r>
              <a:rPr lang="en-US" sz="2400" b="1" dirty="0"/>
              <a:t>	A. </a:t>
            </a:r>
            <a:r>
              <a:rPr lang="en-US" sz="2400" dirty="0"/>
              <a:t>c</a:t>
            </a:r>
            <a:r>
              <a:rPr lang="en-US" sz="2400" u="sng" dirty="0"/>
              <a:t>a</a:t>
            </a:r>
            <a:r>
              <a:rPr lang="en-US" sz="2400" dirty="0"/>
              <a:t>ptain</a:t>
            </a:r>
            <a:r>
              <a:rPr lang="en-US" sz="2400" b="1" dirty="0"/>
              <a:t>	B. </a:t>
            </a:r>
            <a:r>
              <a:rPr lang="en-US" sz="2400" dirty="0"/>
              <a:t>t</a:t>
            </a:r>
            <a:r>
              <a:rPr lang="en-US" sz="2400" u="sng" dirty="0"/>
              <a:t>a</a:t>
            </a:r>
            <a:r>
              <a:rPr lang="en-US" sz="2400" dirty="0"/>
              <a:t>ble</a:t>
            </a:r>
            <a:r>
              <a:rPr lang="en-US" sz="2400" b="1" dirty="0"/>
              <a:t>	C. </a:t>
            </a:r>
            <a:r>
              <a:rPr lang="en-US" sz="2400" dirty="0"/>
              <a:t>l</a:t>
            </a:r>
            <a:r>
              <a:rPr lang="en-US" sz="2400" u="sng" dirty="0"/>
              <a:t>a</a:t>
            </a:r>
            <a:r>
              <a:rPr lang="en-US" sz="2400" dirty="0"/>
              <a:t>zy</a:t>
            </a:r>
            <a:r>
              <a:rPr lang="en-US" sz="2400" b="1" dirty="0"/>
              <a:t>	D. </a:t>
            </a:r>
            <a:r>
              <a:rPr lang="en-US" sz="2400" dirty="0"/>
              <a:t>b</a:t>
            </a:r>
            <a:r>
              <a:rPr lang="en-US" sz="2400" u="sng" dirty="0"/>
              <a:t>a</a:t>
            </a:r>
            <a:r>
              <a:rPr lang="en-US" sz="2400" dirty="0"/>
              <a:t>se</a:t>
            </a:r>
          </a:p>
          <a:p>
            <a:endParaRPr lang="en-US" sz="2400" dirty="0" smtClean="0"/>
          </a:p>
          <a:p>
            <a:r>
              <a:rPr lang="en-US" sz="2400" dirty="0" smtClean="0"/>
              <a:t>A</a:t>
            </a:r>
            <a:r>
              <a:rPr lang="en-US" sz="2400" dirty="0"/>
              <a:t>. captain /ˈ</a:t>
            </a:r>
            <a:r>
              <a:rPr lang="en-US" sz="2400" dirty="0" err="1" smtClean="0"/>
              <a:t>kæptɪn</a:t>
            </a:r>
            <a:r>
              <a:rPr lang="en-US" sz="2400" dirty="0" smtClean="0"/>
              <a:t>/	B</a:t>
            </a:r>
            <a:r>
              <a:rPr lang="en-US" sz="2400" dirty="0"/>
              <a:t>. table /ˈ</a:t>
            </a:r>
            <a:r>
              <a:rPr lang="en-US" sz="2400" dirty="0" err="1"/>
              <a:t>teɪbl</a:t>
            </a:r>
            <a:r>
              <a:rPr lang="en-US" sz="2400" dirty="0"/>
              <a:t>/</a:t>
            </a:r>
            <a:br>
              <a:rPr lang="en-US" sz="2400" dirty="0"/>
            </a:br>
            <a:r>
              <a:rPr lang="en-US" sz="2400" dirty="0"/>
              <a:t>C. lazy /ˈ</a:t>
            </a:r>
            <a:r>
              <a:rPr lang="en-US" sz="2400" dirty="0" err="1" smtClean="0"/>
              <a:t>leɪzi</a:t>
            </a:r>
            <a:r>
              <a:rPr lang="en-US" sz="2400" dirty="0" smtClean="0"/>
              <a:t>/		D</a:t>
            </a:r>
            <a:r>
              <a:rPr lang="en-US" sz="2400" dirty="0"/>
              <a:t>. base /</a:t>
            </a:r>
            <a:r>
              <a:rPr lang="en-US" sz="2400" dirty="0" err="1"/>
              <a:t>beɪs</a:t>
            </a:r>
            <a:r>
              <a:rPr lang="en-US" sz="2400" dirty="0"/>
              <a:t>/</a:t>
            </a:r>
          </a:p>
          <a:p>
            <a:r>
              <a:rPr lang="en-US" sz="2400" b="1" dirty="0">
                <a:solidFill>
                  <a:srgbClr val="FF0000"/>
                </a:solidFill>
              </a:rPr>
              <a:t>Question 21:</a:t>
            </a:r>
            <a:r>
              <a:rPr lang="en-US" sz="2400" b="1" dirty="0"/>
              <a:t>	A. </a:t>
            </a:r>
            <a:r>
              <a:rPr lang="en-US" sz="2400" dirty="0"/>
              <a:t>tour</a:t>
            </a:r>
            <a:r>
              <a:rPr lang="en-US" sz="2400" u="sng" dirty="0"/>
              <a:t>ed</a:t>
            </a:r>
            <a:r>
              <a:rPr lang="en-US" sz="2400" b="1" dirty="0"/>
              <a:t>	B. </a:t>
            </a:r>
            <a:r>
              <a:rPr lang="en-US" sz="2400" dirty="0"/>
              <a:t>jump</a:t>
            </a:r>
            <a:r>
              <a:rPr lang="en-US" sz="2400" u="sng" dirty="0"/>
              <a:t>ed</a:t>
            </a:r>
            <a:r>
              <a:rPr lang="en-US" sz="2400" b="1" dirty="0"/>
              <a:t>	C. </a:t>
            </a:r>
            <a:r>
              <a:rPr lang="en-US" sz="2400" dirty="0"/>
              <a:t>solv</a:t>
            </a:r>
            <a:r>
              <a:rPr lang="en-US" sz="2400" u="sng" dirty="0"/>
              <a:t>ed</a:t>
            </a:r>
            <a:r>
              <a:rPr lang="en-US" sz="2400" b="1" dirty="0"/>
              <a:t>	D. </a:t>
            </a:r>
            <a:r>
              <a:rPr lang="en-US" sz="2400" dirty="0"/>
              <a:t>rain</a:t>
            </a:r>
            <a:r>
              <a:rPr lang="en-US" sz="2400" u="sng" dirty="0"/>
              <a:t>ed</a:t>
            </a:r>
            <a:endParaRPr lang="en-US" sz="2400" dirty="0"/>
          </a:p>
          <a:p>
            <a:endParaRPr lang="en-US" sz="2400" b="1" dirty="0" smtClean="0"/>
          </a:p>
          <a:p>
            <a:r>
              <a:rPr lang="en-US" sz="2400" dirty="0" smtClean="0"/>
              <a:t>A</a:t>
            </a:r>
            <a:r>
              <a:rPr lang="en-US" sz="2400" dirty="0"/>
              <a:t>. toured /</a:t>
            </a:r>
            <a:r>
              <a:rPr lang="en-US" sz="2400" dirty="0" err="1"/>
              <a:t>tʊə</a:t>
            </a:r>
            <a:r>
              <a:rPr lang="en-US" sz="2400" dirty="0"/>
              <a:t>(r)d/</a:t>
            </a:r>
            <a:br>
              <a:rPr lang="en-US" sz="2400" dirty="0"/>
            </a:br>
            <a:r>
              <a:rPr lang="en-US" sz="2400" dirty="0"/>
              <a:t>B. jumped /</a:t>
            </a:r>
            <a:r>
              <a:rPr lang="en-US" sz="2400" dirty="0" err="1"/>
              <a:t>dʒʌmpt</a:t>
            </a:r>
            <a:r>
              <a:rPr lang="en-US" sz="2400" dirty="0"/>
              <a:t>/</a:t>
            </a:r>
            <a:br>
              <a:rPr lang="en-US" sz="2400" dirty="0"/>
            </a:br>
            <a:r>
              <a:rPr lang="en-US" sz="2400" dirty="0"/>
              <a:t>C. solved /</a:t>
            </a:r>
            <a:r>
              <a:rPr lang="en-US" sz="2400" dirty="0" err="1"/>
              <a:t>sɒlvd</a:t>
            </a:r>
            <a:r>
              <a:rPr lang="en-US" sz="2400" dirty="0"/>
              <a:t>/</a:t>
            </a:r>
            <a:br>
              <a:rPr lang="en-US" sz="2400" dirty="0"/>
            </a:br>
            <a:r>
              <a:rPr lang="en-US" sz="2400" dirty="0"/>
              <a:t>D. rained /</a:t>
            </a:r>
            <a:r>
              <a:rPr lang="en-US" sz="2400" dirty="0" err="1"/>
              <a:t>reɪnd</a:t>
            </a:r>
            <a:r>
              <a:rPr lang="en-US" sz="2400" dirty="0"/>
              <a:t>/</a:t>
            </a:r>
            <a:br>
              <a:rPr lang="en-US" sz="2400" dirty="0"/>
            </a:br>
            <a:r>
              <a:rPr lang="en-US" sz="2400" dirty="0" err="1"/>
              <a:t>Giải</a:t>
            </a:r>
            <a:r>
              <a:rPr lang="en-US" sz="2400" dirty="0"/>
              <a:t> </a:t>
            </a:r>
            <a:r>
              <a:rPr lang="en-US" sz="2400" dirty="0" err="1"/>
              <a:t>thích</a:t>
            </a:r>
            <a:r>
              <a:rPr lang="en-US" sz="2400" dirty="0"/>
              <a:t>: </a:t>
            </a:r>
            <a:r>
              <a:rPr lang="en-US" sz="2400" dirty="0" err="1"/>
              <a:t>Có</a:t>
            </a:r>
            <a:r>
              <a:rPr lang="en-US" sz="2400" dirty="0"/>
              <a:t> 3 </a:t>
            </a:r>
            <a:r>
              <a:rPr lang="en-US" sz="2400" dirty="0" err="1"/>
              <a:t>cách</a:t>
            </a:r>
            <a:r>
              <a:rPr lang="en-US" sz="2400" dirty="0"/>
              <a:t> </a:t>
            </a:r>
            <a:r>
              <a:rPr lang="en-US" sz="2400" dirty="0" err="1"/>
              <a:t>phát</a:t>
            </a:r>
            <a:r>
              <a:rPr lang="en-US" sz="2400" dirty="0"/>
              <a:t> </a:t>
            </a:r>
            <a:r>
              <a:rPr lang="en-US" sz="2400" dirty="0" err="1"/>
              <a:t>âm</a:t>
            </a:r>
            <a:r>
              <a:rPr lang="en-US" sz="2400" dirty="0"/>
              <a:t> </a:t>
            </a:r>
            <a:r>
              <a:rPr lang="en-US" sz="2400" dirty="0" err="1"/>
              <a:t>ed</a:t>
            </a:r>
            <a:r>
              <a:rPr lang="en-US" sz="2400" dirty="0"/>
              <a:t> </a:t>
            </a:r>
            <a:r>
              <a:rPr lang="en-US" sz="2400" dirty="0" err="1"/>
              <a:t>chính</a:t>
            </a:r>
            <a:r>
              <a:rPr lang="en-US" sz="2400" dirty="0"/>
              <a:t>:</a:t>
            </a:r>
            <a:br>
              <a:rPr lang="en-US" sz="2400" dirty="0"/>
            </a:br>
            <a:r>
              <a:rPr lang="en-US" sz="2400" dirty="0"/>
              <a:t>1. </a:t>
            </a:r>
            <a:r>
              <a:rPr lang="en-US" sz="2400" dirty="0" err="1"/>
              <a:t>Đuôi</a:t>
            </a:r>
            <a:r>
              <a:rPr lang="en-US" sz="2400" dirty="0"/>
              <a:t> /</a:t>
            </a:r>
            <a:r>
              <a:rPr lang="en-US" sz="2400" dirty="0" err="1"/>
              <a:t>ed</a:t>
            </a:r>
            <a:r>
              <a:rPr lang="en-US" sz="2400" dirty="0"/>
              <a:t>/ </a:t>
            </a:r>
            <a:r>
              <a:rPr lang="en-US" sz="2400" dirty="0" err="1"/>
              <a:t>được</a:t>
            </a:r>
            <a:r>
              <a:rPr lang="en-US" sz="2400" dirty="0"/>
              <a:t> </a:t>
            </a:r>
            <a:r>
              <a:rPr lang="en-US" sz="2400" dirty="0" err="1"/>
              <a:t>phát</a:t>
            </a:r>
            <a:r>
              <a:rPr lang="en-US" sz="2400" dirty="0"/>
              <a:t> </a:t>
            </a:r>
            <a:r>
              <a:rPr lang="en-US" sz="2400" dirty="0" err="1"/>
              <a:t>âm</a:t>
            </a:r>
            <a:r>
              <a:rPr lang="en-US" sz="2400" dirty="0"/>
              <a:t> </a:t>
            </a:r>
            <a:r>
              <a:rPr lang="en-US" sz="2400" dirty="0" err="1"/>
              <a:t>là</a:t>
            </a:r>
            <a:r>
              <a:rPr lang="en-US" sz="2400" dirty="0"/>
              <a:t> /t/: </a:t>
            </a:r>
            <a:r>
              <a:rPr lang="en-US" sz="2400" dirty="0" err="1"/>
              <a:t>Khi</a:t>
            </a:r>
            <a:r>
              <a:rPr lang="en-US" sz="2400" dirty="0"/>
              <a:t> </a:t>
            </a:r>
            <a:r>
              <a:rPr lang="en-US" sz="2400" dirty="0" err="1"/>
              <a:t>động</a:t>
            </a:r>
            <a:r>
              <a:rPr lang="en-US" sz="2400" dirty="0"/>
              <a:t> </a:t>
            </a:r>
            <a:r>
              <a:rPr lang="en-US" sz="2400" dirty="0" err="1"/>
              <a:t>từ</a:t>
            </a:r>
            <a:r>
              <a:rPr lang="en-US" sz="2400" dirty="0"/>
              <a:t> </a:t>
            </a:r>
            <a:r>
              <a:rPr lang="en-US" sz="2400" dirty="0" err="1"/>
              <a:t>có</a:t>
            </a:r>
            <a:r>
              <a:rPr lang="en-US" sz="2400" dirty="0"/>
              <a:t> </a:t>
            </a:r>
            <a:r>
              <a:rPr lang="en-US" sz="2400" dirty="0" err="1"/>
              <a:t>phát</a:t>
            </a:r>
            <a:r>
              <a:rPr lang="en-US" sz="2400" dirty="0"/>
              <a:t> </a:t>
            </a:r>
            <a:r>
              <a:rPr lang="en-US" sz="2400" dirty="0" err="1"/>
              <a:t>âm</a:t>
            </a:r>
            <a:r>
              <a:rPr lang="en-US" sz="2400" dirty="0"/>
              <a:t> </a:t>
            </a:r>
            <a:r>
              <a:rPr lang="en-US" sz="2400" dirty="0" err="1"/>
              <a:t>kết</a:t>
            </a:r>
            <a:r>
              <a:rPr lang="en-US" sz="2400" dirty="0"/>
              <a:t> </a:t>
            </a:r>
            <a:r>
              <a:rPr lang="en-US" sz="2400" dirty="0" err="1"/>
              <a:t>thúc</a:t>
            </a:r>
            <a:r>
              <a:rPr lang="en-US" sz="2400" dirty="0"/>
              <a:t> </a:t>
            </a:r>
            <a:r>
              <a:rPr lang="en-US" sz="2400" dirty="0" err="1"/>
              <a:t>là</a:t>
            </a:r>
            <a:r>
              <a:rPr lang="en-US" sz="2400" dirty="0"/>
              <a:t> /s/, /f/, /p/, /ʃ/, /</a:t>
            </a:r>
            <a:r>
              <a:rPr lang="en-US" sz="2400" dirty="0" err="1"/>
              <a:t>tʃ</a:t>
            </a:r>
            <a:r>
              <a:rPr lang="en-US" sz="2400" dirty="0"/>
              <a:t>/, /k/ </a:t>
            </a:r>
            <a:r>
              <a:rPr lang="en-US" sz="2400" dirty="0" err="1"/>
              <a:t>và</a:t>
            </a:r>
            <a:r>
              <a:rPr lang="en-US" sz="2400" dirty="0"/>
              <a:t> </a:t>
            </a:r>
            <a:r>
              <a:rPr lang="en-US" sz="2400" dirty="0" err="1"/>
              <a:t>những</a:t>
            </a:r>
            <a:r>
              <a:rPr lang="en-US" sz="2400" dirty="0"/>
              <a:t> </a:t>
            </a:r>
            <a:r>
              <a:rPr lang="en-US" sz="2400" dirty="0" err="1"/>
              <a:t>động</a:t>
            </a:r>
            <a:r>
              <a:rPr lang="en-US" sz="2400" dirty="0"/>
              <a:t> </a:t>
            </a:r>
            <a:r>
              <a:rPr lang="en-US" sz="2400" dirty="0" err="1"/>
              <a:t>từ</a:t>
            </a:r>
            <a:r>
              <a:rPr lang="en-US" sz="2400" dirty="0"/>
              <a:t> </a:t>
            </a:r>
            <a:r>
              <a:rPr lang="en-US" sz="2400" dirty="0" err="1"/>
              <a:t>có</a:t>
            </a:r>
            <a:r>
              <a:rPr lang="en-US" sz="2400" dirty="0"/>
              <a:t> </a:t>
            </a:r>
            <a:r>
              <a:rPr lang="en-US" sz="2400" dirty="0" err="1"/>
              <a:t>từ</a:t>
            </a:r>
            <a:r>
              <a:rPr lang="en-US" sz="2400" dirty="0"/>
              <a:t> </a:t>
            </a:r>
            <a:r>
              <a:rPr lang="en-US" sz="2400" dirty="0" err="1"/>
              <a:t>phát</a:t>
            </a:r>
            <a:r>
              <a:rPr lang="en-US" sz="2400" dirty="0"/>
              <a:t> </a:t>
            </a:r>
            <a:r>
              <a:rPr lang="en-US" sz="2400" dirty="0" err="1"/>
              <a:t>âm</a:t>
            </a:r>
            <a:r>
              <a:rPr lang="en-US" sz="2400" dirty="0"/>
              <a:t> </a:t>
            </a:r>
            <a:r>
              <a:rPr lang="en-US" sz="2400" dirty="0" err="1"/>
              <a:t>cuối</a:t>
            </a:r>
            <a:r>
              <a:rPr lang="en-US" sz="2400" dirty="0"/>
              <a:t> </a:t>
            </a:r>
            <a:r>
              <a:rPr lang="en-US" sz="2400" dirty="0" err="1"/>
              <a:t>là</a:t>
            </a:r>
            <a:r>
              <a:rPr lang="en-US" sz="2400" dirty="0"/>
              <a:t> “s”.</a:t>
            </a:r>
            <a:br>
              <a:rPr lang="en-US" sz="2400" dirty="0"/>
            </a:br>
            <a:r>
              <a:rPr lang="en-US" sz="2400" dirty="0"/>
              <a:t>2. </a:t>
            </a:r>
            <a:r>
              <a:rPr lang="en-US" sz="2400" dirty="0" err="1"/>
              <a:t>Đuôi</a:t>
            </a:r>
            <a:r>
              <a:rPr lang="en-US" sz="2400" dirty="0"/>
              <a:t> /</a:t>
            </a:r>
            <a:r>
              <a:rPr lang="en-US" sz="2400" dirty="0" err="1"/>
              <a:t>ed</a:t>
            </a:r>
            <a:r>
              <a:rPr lang="en-US" sz="2400" dirty="0"/>
              <a:t>/ </a:t>
            </a:r>
            <a:r>
              <a:rPr lang="en-US" sz="2400" dirty="0" err="1"/>
              <a:t>được</a:t>
            </a:r>
            <a:r>
              <a:rPr lang="en-US" sz="2400" dirty="0"/>
              <a:t> </a:t>
            </a:r>
            <a:r>
              <a:rPr lang="en-US" sz="2400" dirty="0" err="1"/>
              <a:t>phát</a:t>
            </a:r>
            <a:r>
              <a:rPr lang="en-US" sz="2400" dirty="0"/>
              <a:t> </a:t>
            </a:r>
            <a:r>
              <a:rPr lang="en-US" sz="2400" dirty="0" err="1"/>
              <a:t>âm</a:t>
            </a:r>
            <a:r>
              <a:rPr lang="en-US" sz="2400" dirty="0"/>
              <a:t> </a:t>
            </a:r>
            <a:r>
              <a:rPr lang="en-US" sz="2400" dirty="0" err="1"/>
              <a:t>là</a:t>
            </a:r>
            <a:r>
              <a:rPr lang="en-US" sz="2400" dirty="0"/>
              <a:t> /id/: </a:t>
            </a:r>
            <a:r>
              <a:rPr lang="en-US" sz="2400" dirty="0" err="1"/>
              <a:t>Khi</a:t>
            </a:r>
            <a:r>
              <a:rPr lang="en-US" sz="2400" dirty="0"/>
              <a:t> </a:t>
            </a:r>
            <a:r>
              <a:rPr lang="en-US" sz="2400" dirty="0" err="1"/>
              <a:t>động</a:t>
            </a:r>
            <a:r>
              <a:rPr lang="en-US" sz="2400" dirty="0"/>
              <a:t> </a:t>
            </a:r>
            <a:r>
              <a:rPr lang="en-US" sz="2400" dirty="0" err="1"/>
              <a:t>từ</a:t>
            </a:r>
            <a:r>
              <a:rPr lang="en-US" sz="2400" dirty="0"/>
              <a:t> </a:t>
            </a:r>
            <a:r>
              <a:rPr lang="en-US" sz="2400" dirty="0" err="1"/>
              <a:t>có</a:t>
            </a:r>
            <a:r>
              <a:rPr lang="en-US" sz="2400" dirty="0"/>
              <a:t> </a:t>
            </a:r>
            <a:r>
              <a:rPr lang="en-US" sz="2400" dirty="0" err="1"/>
              <a:t>phát</a:t>
            </a:r>
            <a:r>
              <a:rPr lang="en-US" sz="2400" dirty="0"/>
              <a:t> </a:t>
            </a:r>
            <a:r>
              <a:rPr lang="en-US" sz="2400" dirty="0" err="1"/>
              <a:t>âm</a:t>
            </a:r>
            <a:r>
              <a:rPr lang="en-US" sz="2400" dirty="0"/>
              <a:t> </a:t>
            </a:r>
            <a:r>
              <a:rPr lang="en-US" sz="2400" dirty="0" err="1"/>
              <a:t>kết</a:t>
            </a:r>
            <a:r>
              <a:rPr lang="en-US" sz="2400" dirty="0"/>
              <a:t> </a:t>
            </a:r>
            <a:r>
              <a:rPr lang="en-US" sz="2400" dirty="0" err="1"/>
              <a:t>thúc</a:t>
            </a:r>
            <a:r>
              <a:rPr lang="en-US" sz="2400" dirty="0"/>
              <a:t> </a:t>
            </a:r>
            <a:r>
              <a:rPr lang="en-US" sz="2400" dirty="0" err="1"/>
              <a:t>là</a:t>
            </a:r>
            <a:r>
              <a:rPr lang="en-US" sz="2400" dirty="0"/>
              <a:t> /t/ hay /d/.</a:t>
            </a:r>
            <a:br>
              <a:rPr lang="en-US" sz="2400" dirty="0"/>
            </a:br>
            <a:r>
              <a:rPr lang="en-US" sz="2400" dirty="0"/>
              <a:t>3. </a:t>
            </a:r>
            <a:r>
              <a:rPr lang="en-US" sz="2400" dirty="0" err="1"/>
              <a:t>Đuôi</a:t>
            </a:r>
            <a:r>
              <a:rPr lang="en-US" sz="2400" dirty="0"/>
              <a:t> /</a:t>
            </a:r>
            <a:r>
              <a:rPr lang="en-US" sz="2400" dirty="0" err="1"/>
              <a:t>ed</a:t>
            </a:r>
            <a:r>
              <a:rPr lang="en-US" sz="2400" dirty="0"/>
              <a:t>/ </a:t>
            </a:r>
            <a:r>
              <a:rPr lang="en-US" sz="2400" dirty="0" err="1"/>
              <a:t>được</a:t>
            </a:r>
            <a:r>
              <a:rPr lang="en-US" sz="2400" dirty="0"/>
              <a:t> </a:t>
            </a:r>
            <a:r>
              <a:rPr lang="en-US" sz="2400" dirty="0" err="1"/>
              <a:t>phát</a:t>
            </a:r>
            <a:r>
              <a:rPr lang="en-US" sz="2400" dirty="0"/>
              <a:t> </a:t>
            </a:r>
            <a:r>
              <a:rPr lang="en-US" sz="2400" dirty="0" err="1"/>
              <a:t>âm</a:t>
            </a:r>
            <a:r>
              <a:rPr lang="en-US" sz="2400" dirty="0"/>
              <a:t> </a:t>
            </a:r>
            <a:r>
              <a:rPr lang="en-US" sz="2400" dirty="0" err="1"/>
              <a:t>là</a:t>
            </a:r>
            <a:r>
              <a:rPr lang="en-US" sz="2400" dirty="0"/>
              <a:t> /d/ </a:t>
            </a:r>
            <a:r>
              <a:rPr lang="en-US" sz="2400" dirty="0" err="1"/>
              <a:t>với</a:t>
            </a:r>
            <a:r>
              <a:rPr lang="en-US" sz="2400" dirty="0"/>
              <a:t> </a:t>
            </a:r>
            <a:r>
              <a:rPr lang="en-US" sz="2400" dirty="0" err="1"/>
              <a:t>những</a:t>
            </a:r>
            <a:r>
              <a:rPr lang="en-US" sz="2400" dirty="0"/>
              <a:t> </a:t>
            </a:r>
            <a:r>
              <a:rPr lang="en-US" sz="2400" dirty="0" err="1"/>
              <a:t>trường</a:t>
            </a:r>
            <a:r>
              <a:rPr lang="en-US" sz="2400" dirty="0"/>
              <a:t> </a:t>
            </a:r>
            <a:r>
              <a:rPr lang="en-US" sz="2400" dirty="0" err="1"/>
              <a:t>hợp</a:t>
            </a:r>
            <a:r>
              <a:rPr lang="en-US" sz="2400" dirty="0"/>
              <a:t> </a:t>
            </a:r>
            <a:r>
              <a:rPr lang="en-US" sz="2400" dirty="0" err="1"/>
              <a:t>còn</a:t>
            </a:r>
            <a:r>
              <a:rPr lang="en-US" sz="2400" dirty="0"/>
              <a:t> </a:t>
            </a:r>
            <a:r>
              <a:rPr lang="en-US" sz="2400" dirty="0" err="1"/>
              <a:t>lại</a:t>
            </a:r>
            <a:r>
              <a:rPr lang="en-US" sz="2400" dirty="0"/>
              <a:t>.</a:t>
            </a:r>
          </a:p>
          <a:p>
            <a:endParaRPr lang="en-US" sz="2400" dirty="0"/>
          </a:p>
        </p:txBody>
      </p:sp>
      <p:sp>
        <p:nvSpPr>
          <p:cNvPr id="5" name="Oval 4"/>
          <p:cNvSpPr/>
          <p:nvPr/>
        </p:nvSpPr>
        <p:spPr>
          <a:xfrm>
            <a:off x="1905000" y="2286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 name="Oval 5"/>
          <p:cNvSpPr/>
          <p:nvPr/>
        </p:nvSpPr>
        <p:spPr>
          <a:xfrm>
            <a:off x="3733800" y="17526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90243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 calcmode="lin" valueType="num">
                                      <p:cBhvr additive="base">
                                        <p:cTn id="1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8586"/>
            <a:ext cx="8763000" cy="5262979"/>
          </a:xfrm>
          <a:prstGeom prst="rect">
            <a:avLst/>
          </a:prstGeom>
          <a:noFill/>
        </p:spPr>
        <p:txBody>
          <a:bodyPr wrap="square" rtlCol="0">
            <a:spAutoFit/>
          </a:bodyPr>
          <a:lstStyle/>
          <a:p>
            <a:r>
              <a:rPr lang="en-US" sz="2400" b="1" dirty="0"/>
              <a:t>Question 22. </a:t>
            </a:r>
            <a:r>
              <a:rPr lang="en-US" sz="2400" b="1" u="sng" dirty="0"/>
              <a:t>Decent</a:t>
            </a:r>
            <a:r>
              <a:rPr lang="en-US" sz="2400" b="1" dirty="0"/>
              <a:t> </a:t>
            </a:r>
            <a:r>
              <a:rPr lang="en-US" sz="2400" dirty="0"/>
              <a:t>and quality jobs must be available for all people who are able to work.</a:t>
            </a:r>
          </a:p>
          <a:p>
            <a:r>
              <a:rPr lang="en-US" sz="2400" b="1" dirty="0" smtClean="0"/>
              <a:t>A</a:t>
            </a:r>
            <a:r>
              <a:rPr lang="en-US" sz="2400" b="1" dirty="0"/>
              <a:t>. </a:t>
            </a:r>
            <a:r>
              <a:rPr lang="en-US" sz="2400" dirty="0"/>
              <a:t>Inevitable 	</a:t>
            </a:r>
            <a:r>
              <a:rPr lang="en-US" sz="2400" b="1" dirty="0"/>
              <a:t>B. </a:t>
            </a:r>
            <a:r>
              <a:rPr lang="en-US" sz="2400" dirty="0"/>
              <a:t>Compulsory 	</a:t>
            </a:r>
            <a:r>
              <a:rPr lang="en-US" sz="2400" b="1" dirty="0"/>
              <a:t>C. </a:t>
            </a:r>
            <a:r>
              <a:rPr lang="en-US" sz="2400" dirty="0"/>
              <a:t>Suitable	</a:t>
            </a:r>
            <a:r>
              <a:rPr lang="en-US" sz="2400" b="1" dirty="0"/>
              <a:t>D. </a:t>
            </a:r>
            <a:r>
              <a:rPr lang="en-US" sz="2400" dirty="0"/>
              <a:t>Unreliable</a:t>
            </a:r>
          </a:p>
          <a:p>
            <a:endParaRPr lang="en-US" sz="2400" b="1" dirty="0" smtClean="0"/>
          </a:p>
          <a:p>
            <a:r>
              <a:rPr lang="en-US" sz="2400" b="1" dirty="0" err="1" smtClean="0"/>
              <a:t>Kiến</a:t>
            </a:r>
            <a:r>
              <a:rPr lang="en-US" sz="2400" b="1" dirty="0" smtClean="0"/>
              <a:t> </a:t>
            </a:r>
            <a:r>
              <a:rPr lang="en-US" sz="2400" b="1" dirty="0" err="1"/>
              <a:t>thức</a:t>
            </a:r>
            <a:r>
              <a:rPr lang="en-US" sz="2400" b="1" dirty="0"/>
              <a:t>:</a:t>
            </a:r>
            <a:r>
              <a:rPr lang="en-US" sz="2400" dirty="0"/>
              <a:t> </a:t>
            </a:r>
            <a:r>
              <a:rPr lang="en-US" sz="2400" dirty="0" err="1"/>
              <a:t>Từ</a:t>
            </a:r>
            <a:r>
              <a:rPr lang="en-US" sz="2400" dirty="0"/>
              <a:t> </a:t>
            </a:r>
            <a:r>
              <a:rPr lang="en-US" sz="2400" dirty="0" err="1"/>
              <a:t>vựng</a:t>
            </a:r>
            <a:endParaRPr lang="en-US" sz="2400" dirty="0"/>
          </a:p>
          <a:p>
            <a:r>
              <a:rPr lang="en-US" sz="2400" dirty="0"/>
              <a:t>Decent (</a:t>
            </a:r>
            <a:r>
              <a:rPr lang="en-US" sz="2400" dirty="0" err="1"/>
              <a:t>adj</a:t>
            </a:r>
            <a:r>
              <a:rPr lang="en-US" sz="2400" dirty="0"/>
              <a:t>): </a:t>
            </a:r>
            <a:r>
              <a:rPr lang="en-US" sz="2400" dirty="0" err="1"/>
              <a:t>phù</a:t>
            </a:r>
            <a:r>
              <a:rPr lang="en-US" sz="2400" dirty="0"/>
              <a:t> </a:t>
            </a:r>
            <a:r>
              <a:rPr lang="en-US" sz="2400" dirty="0" err="1"/>
              <a:t>hợp</a:t>
            </a:r>
            <a:r>
              <a:rPr lang="en-US" sz="2400" dirty="0"/>
              <a:t>, </a:t>
            </a:r>
            <a:r>
              <a:rPr lang="en-US" sz="2400" dirty="0" err="1"/>
              <a:t>thích</a:t>
            </a:r>
            <a:r>
              <a:rPr lang="en-US" sz="2400" dirty="0"/>
              <a:t> </a:t>
            </a:r>
            <a:r>
              <a:rPr lang="en-US" sz="2400" dirty="0" err="1"/>
              <a:t>hợp</a:t>
            </a:r>
            <a:endParaRPr lang="en-US" sz="2400" dirty="0"/>
          </a:p>
          <a:p>
            <a:r>
              <a:rPr lang="en-US" sz="2400" b="1" dirty="0"/>
              <a:t>A. </a:t>
            </a:r>
            <a:r>
              <a:rPr lang="en-US" sz="2400" dirty="0"/>
              <a:t>Inevitable (</a:t>
            </a:r>
            <a:r>
              <a:rPr lang="en-US" sz="2400" dirty="0" err="1"/>
              <a:t>adj</a:t>
            </a:r>
            <a:r>
              <a:rPr lang="en-US" sz="2400" dirty="0"/>
              <a:t>): </a:t>
            </a:r>
            <a:r>
              <a:rPr lang="en-US" sz="2400" dirty="0" err="1"/>
              <a:t>không</a:t>
            </a:r>
            <a:r>
              <a:rPr lang="en-US" sz="2400" dirty="0"/>
              <a:t> </a:t>
            </a:r>
            <a:r>
              <a:rPr lang="en-US" sz="2400" dirty="0" err="1"/>
              <a:t>thể</a:t>
            </a:r>
            <a:r>
              <a:rPr lang="en-US" sz="2400" dirty="0"/>
              <a:t> </a:t>
            </a:r>
            <a:r>
              <a:rPr lang="en-US" sz="2400" dirty="0" err="1"/>
              <a:t>chấp</a:t>
            </a:r>
            <a:r>
              <a:rPr lang="en-US" sz="2400" dirty="0"/>
              <a:t> </a:t>
            </a:r>
            <a:r>
              <a:rPr lang="en-US" sz="2400" dirty="0" err="1"/>
              <a:t>nhận</a:t>
            </a:r>
            <a:r>
              <a:rPr lang="en-US" sz="2400" dirty="0"/>
              <a:t> </a:t>
            </a:r>
            <a:r>
              <a:rPr lang="en-US" sz="2400" dirty="0" err="1"/>
              <a:t>được</a:t>
            </a:r>
            <a:r>
              <a:rPr lang="en-US" sz="2400" dirty="0"/>
              <a:t> </a:t>
            </a:r>
          </a:p>
          <a:p>
            <a:r>
              <a:rPr lang="en-US" sz="2400" b="1" dirty="0"/>
              <a:t>B. </a:t>
            </a:r>
            <a:r>
              <a:rPr lang="en-US" sz="2400" dirty="0"/>
              <a:t>Compulsory (</a:t>
            </a:r>
            <a:r>
              <a:rPr lang="en-US" sz="2400" dirty="0" err="1"/>
              <a:t>adj</a:t>
            </a:r>
            <a:r>
              <a:rPr lang="en-US" sz="2400" dirty="0"/>
              <a:t>): </a:t>
            </a:r>
            <a:r>
              <a:rPr lang="en-US" sz="2400" dirty="0" err="1"/>
              <a:t>bắt</a:t>
            </a:r>
            <a:r>
              <a:rPr lang="en-US" sz="2400" dirty="0"/>
              <a:t> </a:t>
            </a:r>
            <a:r>
              <a:rPr lang="en-US" sz="2400" dirty="0" err="1"/>
              <a:t>buộc</a:t>
            </a:r>
            <a:r>
              <a:rPr lang="en-US" sz="2400" dirty="0"/>
              <a:t> </a:t>
            </a:r>
          </a:p>
          <a:p>
            <a:r>
              <a:rPr lang="en-US" sz="2400" b="1" dirty="0"/>
              <a:t>C. </a:t>
            </a:r>
            <a:r>
              <a:rPr lang="en-US" sz="2400" dirty="0"/>
              <a:t>Suitable (</a:t>
            </a:r>
            <a:r>
              <a:rPr lang="en-US" sz="2400" dirty="0" err="1"/>
              <a:t>adj</a:t>
            </a:r>
            <a:r>
              <a:rPr lang="en-US" sz="2400" dirty="0"/>
              <a:t>): </a:t>
            </a:r>
            <a:r>
              <a:rPr lang="en-US" sz="2400" dirty="0" err="1"/>
              <a:t>phù</a:t>
            </a:r>
            <a:r>
              <a:rPr lang="en-US" sz="2400" dirty="0"/>
              <a:t> </a:t>
            </a:r>
            <a:r>
              <a:rPr lang="en-US" sz="2400" dirty="0" err="1"/>
              <a:t>hợp</a:t>
            </a:r>
            <a:r>
              <a:rPr lang="en-US" sz="2400" dirty="0"/>
              <a:t> </a:t>
            </a:r>
          </a:p>
          <a:p>
            <a:r>
              <a:rPr lang="en-US" sz="2400" b="1" dirty="0"/>
              <a:t>D. </a:t>
            </a:r>
            <a:r>
              <a:rPr lang="en-US" sz="2400" dirty="0"/>
              <a:t>Unreliable (</a:t>
            </a:r>
            <a:r>
              <a:rPr lang="en-US" sz="2400" dirty="0" err="1"/>
              <a:t>adj</a:t>
            </a:r>
            <a:r>
              <a:rPr lang="en-US" sz="2400" dirty="0"/>
              <a:t>): </a:t>
            </a:r>
            <a:r>
              <a:rPr lang="en-US" sz="2400" dirty="0" err="1"/>
              <a:t>không</a:t>
            </a:r>
            <a:r>
              <a:rPr lang="en-US" sz="2400" dirty="0"/>
              <a:t> </a:t>
            </a:r>
            <a:r>
              <a:rPr lang="en-US" sz="2400" dirty="0" err="1"/>
              <a:t>đáng</a:t>
            </a:r>
            <a:r>
              <a:rPr lang="en-US" sz="2400" dirty="0"/>
              <a:t> tin </a:t>
            </a:r>
            <a:r>
              <a:rPr lang="en-US" sz="2400" dirty="0" err="1"/>
              <a:t>cậy</a:t>
            </a:r>
            <a:r>
              <a:rPr lang="en-US" sz="2400" dirty="0"/>
              <a:t> </a:t>
            </a:r>
          </a:p>
          <a:p>
            <a:r>
              <a:rPr lang="en-US" sz="2400" dirty="0"/>
              <a:t>=&gt; Decent (</a:t>
            </a:r>
            <a:r>
              <a:rPr lang="en-US" sz="2400" dirty="0" err="1"/>
              <a:t>adj</a:t>
            </a:r>
            <a:r>
              <a:rPr lang="en-US" sz="2400" dirty="0"/>
              <a:t>) = Suitable (</a:t>
            </a:r>
            <a:r>
              <a:rPr lang="en-US" sz="2400" dirty="0" err="1"/>
              <a:t>adj</a:t>
            </a:r>
            <a:r>
              <a:rPr lang="en-US" sz="2400" dirty="0"/>
              <a:t>): </a:t>
            </a:r>
            <a:r>
              <a:rPr lang="en-US" sz="2400" dirty="0" err="1"/>
              <a:t>phù</a:t>
            </a:r>
            <a:r>
              <a:rPr lang="en-US" sz="2400" dirty="0"/>
              <a:t> </a:t>
            </a:r>
            <a:r>
              <a:rPr lang="en-US" sz="2400" dirty="0" err="1"/>
              <a:t>hợp</a:t>
            </a:r>
            <a:r>
              <a:rPr lang="en-US" sz="2400" dirty="0"/>
              <a:t> </a:t>
            </a:r>
          </a:p>
          <a:p>
            <a:r>
              <a:rPr lang="en-US" sz="2400" b="1" dirty="0" err="1"/>
              <a:t>Tạm</a:t>
            </a:r>
            <a:r>
              <a:rPr lang="en-US" sz="2400" b="1" dirty="0"/>
              <a:t> </a:t>
            </a:r>
            <a:r>
              <a:rPr lang="en-US" sz="2400" b="1" dirty="0" err="1"/>
              <a:t>dịch</a:t>
            </a:r>
            <a:r>
              <a:rPr lang="en-US" sz="2400" b="1" dirty="0"/>
              <a:t>:</a:t>
            </a:r>
            <a:r>
              <a:rPr lang="en-US" sz="2400" dirty="0"/>
              <a:t> </a:t>
            </a:r>
            <a:r>
              <a:rPr lang="en-US" sz="2400" dirty="0" err="1"/>
              <a:t>Tất</a:t>
            </a:r>
            <a:r>
              <a:rPr lang="en-US" sz="2400" dirty="0"/>
              <a:t> </a:t>
            </a:r>
            <a:r>
              <a:rPr lang="en-US" sz="2400" dirty="0" err="1"/>
              <a:t>cả</a:t>
            </a:r>
            <a:r>
              <a:rPr lang="en-US" sz="2400" dirty="0"/>
              <a:t> </a:t>
            </a:r>
            <a:r>
              <a:rPr lang="en-US" sz="2400" dirty="0" err="1"/>
              <a:t>những</a:t>
            </a:r>
            <a:r>
              <a:rPr lang="en-US" sz="2400" dirty="0"/>
              <a:t> </a:t>
            </a:r>
            <a:r>
              <a:rPr lang="en-US" sz="2400" dirty="0" err="1"/>
              <a:t>người</a:t>
            </a:r>
            <a:r>
              <a:rPr lang="en-US" sz="2400" dirty="0"/>
              <a:t> </a:t>
            </a:r>
            <a:r>
              <a:rPr lang="en-US" sz="2400" dirty="0" err="1"/>
              <a:t>có</a:t>
            </a:r>
            <a:r>
              <a:rPr lang="en-US" sz="2400" dirty="0"/>
              <a:t> </a:t>
            </a:r>
            <a:r>
              <a:rPr lang="en-US" sz="2400" dirty="0" err="1"/>
              <a:t>khả</a:t>
            </a:r>
            <a:r>
              <a:rPr lang="en-US" sz="2400" dirty="0"/>
              <a:t> </a:t>
            </a:r>
            <a:r>
              <a:rPr lang="en-US" sz="2400" dirty="0" err="1"/>
              <a:t>năng</a:t>
            </a:r>
            <a:r>
              <a:rPr lang="en-US" sz="2400" dirty="0"/>
              <a:t> </a:t>
            </a:r>
            <a:r>
              <a:rPr lang="en-US" sz="2400" dirty="0" err="1"/>
              <a:t>làm</a:t>
            </a:r>
            <a:r>
              <a:rPr lang="en-US" sz="2400" dirty="0"/>
              <a:t> </a:t>
            </a:r>
            <a:r>
              <a:rPr lang="en-US" sz="2400" dirty="0" err="1"/>
              <a:t>việc</a:t>
            </a:r>
            <a:r>
              <a:rPr lang="en-US" sz="2400" dirty="0"/>
              <a:t> </a:t>
            </a:r>
            <a:r>
              <a:rPr lang="en-US" sz="2400" dirty="0" err="1"/>
              <a:t>đều</a:t>
            </a:r>
            <a:r>
              <a:rPr lang="en-US" sz="2400" dirty="0"/>
              <a:t> </a:t>
            </a:r>
            <a:r>
              <a:rPr lang="en-US" sz="2400" dirty="0" err="1"/>
              <a:t>phải</a:t>
            </a:r>
            <a:r>
              <a:rPr lang="en-US" sz="2400" dirty="0"/>
              <a:t> </a:t>
            </a:r>
            <a:r>
              <a:rPr lang="en-US" sz="2400" dirty="0" err="1"/>
              <a:t>có</a:t>
            </a:r>
            <a:r>
              <a:rPr lang="en-US" sz="2400" dirty="0"/>
              <a:t> </a:t>
            </a:r>
            <a:r>
              <a:rPr lang="en-US" sz="2400" dirty="0" err="1"/>
              <a:t>những</a:t>
            </a:r>
            <a:r>
              <a:rPr lang="en-US" sz="2400" dirty="0"/>
              <a:t> </a:t>
            </a:r>
            <a:r>
              <a:rPr lang="en-US" sz="2400" dirty="0" err="1"/>
              <a:t>công</a:t>
            </a:r>
            <a:r>
              <a:rPr lang="en-US" sz="2400" dirty="0"/>
              <a:t> </a:t>
            </a:r>
            <a:r>
              <a:rPr lang="en-US" sz="2400" dirty="0" err="1"/>
              <a:t>việc</a:t>
            </a:r>
            <a:r>
              <a:rPr lang="en-US" sz="2400" dirty="0"/>
              <a:t> </a:t>
            </a:r>
            <a:r>
              <a:rPr lang="en-US" sz="2400" dirty="0" err="1"/>
              <a:t>chất</a:t>
            </a:r>
            <a:r>
              <a:rPr lang="en-US" sz="2400" dirty="0"/>
              <a:t> </a:t>
            </a:r>
            <a:r>
              <a:rPr lang="en-US" sz="2400" dirty="0" err="1"/>
              <a:t>lượng</a:t>
            </a:r>
            <a:r>
              <a:rPr lang="en-US" sz="2400" dirty="0"/>
              <a:t> </a:t>
            </a:r>
            <a:r>
              <a:rPr lang="en-US" sz="2400" dirty="0" err="1"/>
              <a:t>và</a:t>
            </a:r>
            <a:r>
              <a:rPr lang="en-US" sz="2400" dirty="0"/>
              <a:t> </a:t>
            </a:r>
            <a:r>
              <a:rPr lang="en-US" sz="2400" dirty="0" err="1"/>
              <a:t>thích</a:t>
            </a:r>
            <a:r>
              <a:rPr lang="en-US" sz="2400" dirty="0"/>
              <a:t> </a:t>
            </a:r>
            <a:r>
              <a:rPr lang="en-US" sz="2400" dirty="0" err="1"/>
              <a:t>hợp</a:t>
            </a:r>
            <a:r>
              <a:rPr lang="en-US" sz="2400" dirty="0"/>
              <a:t>.</a:t>
            </a:r>
          </a:p>
          <a:p>
            <a:endParaRPr lang="en-US" sz="2400" dirty="0"/>
          </a:p>
        </p:txBody>
      </p:sp>
      <p:sp>
        <p:nvSpPr>
          <p:cNvPr id="5" name="Oval 4"/>
          <p:cNvSpPr/>
          <p:nvPr/>
        </p:nvSpPr>
        <p:spPr>
          <a:xfrm>
            <a:off x="4876800" y="7620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66524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anim calcmode="lin" valueType="num">
                                      <p:cBhvr additive="base">
                                        <p:cTn id="3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5"/>
                                        </p:tgtEl>
                                        <p:attrNameLst>
                                          <p:attrName>style.visibility</p:attrName>
                                        </p:attrNameLst>
                                      </p:cBhvr>
                                      <p:to>
                                        <p:strVal val="visible"/>
                                      </p:to>
                                    </p:set>
                                    <p:anim calcmode="lin" valueType="num">
                                      <p:cBhvr additive="base">
                                        <p:cTn id="41" dur="500" fill="hold"/>
                                        <p:tgtEl>
                                          <p:spTgt spid="5"/>
                                        </p:tgtEl>
                                        <p:attrNameLst>
                                          <p:attrName>ppt_x</p:attrName>
                                        </p:attrNameLst>
                                      </p:cBhvr>
                                      <p:tavLst>
                                        <p:tav tm="0">
                                          <p:val>
                                            <p:strVal val="#ppt_x"/>
                                          </p:val>
                                        </p:tav>
                                        <p:tav tm="100000">
                                          <p:val>
                                            <p:strVal val="#ppt_x"/>
                                          </p:val>
                                        </p:tav>
                                      </p:tavLst>
                                    </p:anim>
                                    <p:anim calcmode="lin" valueType="num">
                                      <p:cBhvr additive="base">
                                        <p:cTn id="4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81000"/>
            <a:ext cx="8610600" cy="5632311"/>
          </a:xfrm>
          <a:prstGeom prst="rect">
            <a:avLst/>
          </a:prstGeom>
          <a:noFill/>
        </p:spPr>
        <p:txBody>
          <a:bodyPr wrap="square" rtlCol="0">
            <a:spAutoFit/>
          </a:bodyPr>
          <a:lstStyle/>
          <a:p>
            <a:r>
              <a:rPr lang="en-US" sz="2400" b="1" dirty="0" smtClean="0"/>
              <a:t>Question 23. </a:t>
            </a:r>
            <a:r>
              <a:rPr lang="en-US" sz="2400" dirty="0" smtClean="0"/>
              <a:t>In the current financial crisis, the banks must not break with their </a:t>
            </a:r>
            <a:r>
              <a:rPr lang="en-US" sz="2400" b="1" u="sng" dirty="0" smtClean="0"/>
              <a:t>commitment</a:t>
            </a:r>
            <a:r>
              <a:rPr lang="en-US" sz="2400" b="1" dirty="0" smtClean="0"/>
              <a:t> </a:t>
            </a:r>
            <a:r>
              <a:rPr lang="en-US" sz="2400" dirty="0" smtClean="0"/>
              <a:t>to society.</a:t>
            </a:r>
          </a:p>
          <a:p>
            <a:r>
              <a:rPr lang="en-US" sz="2400" b="1" dirty="0" smtClean="0"/>
              <a:t>A. </a:t>
            </a:r>
            <a:r>
              <a:rPr lang="en-US" sz="2400" dirty="0" smtClean="0"/>
              <a:t>engagement 	</a:t>
            </a:r>
            <a:r>
              <a:rPr lang="en-US" sz="2400" b="1" dirty="0" smtClean="0"/>
              <a:t>B. </a:t>
            </a:r>
            <a:r>
              <a:rPr lang="en-US" sz="2400" dirty="0" smtClean="0"/>
              <a:t>movement	</a:t>
            </a:r>
            <a:r>
              <a:rPr lang="en-US" sz="2400" b="1" dirty="0" smtClean="0"/>
              <a:t>C. </a:t>
            </a:r>
            <a:r>
              <a:rPr lang="en-US" sz="2400" dirty="0" err="1" smtClean="0"/>
              <a:t>judgement</a:t>
            </a:r>
            <a:r>
              <a:rPr lang="en-US" sz="2400" dirty="0" smtClean="0"/>
              <a:t> 	</a:t>
            </a:r>
            <a:r>
              <a:rPr lang="en-US" sz="2400" b="1" dirty="0" smtClean="0"/>
              <a:t>D. </a:t>
            </a:r>
            <a:r>
              <a:rPr lang="en-US" sz="2400" dirty="0" smtClean="0"/>
              <a:t>achievement</a:t>
            </a:r>
          </a:p>
          <a:p>
            <a:endParaRPr lang="en-US" sz="2400" b="1" dirty="0" smtClean="0"/>
          </a:p>
          <a:p>
            <a:r>
              <a:rPr lang="en-US" sz="2400" b="1" dirty="0" err="1" smtClean="0"/>
              <a:t>Kiến</a:t>
            </a:r>
            <a:r>
              <a:rPr lang="en-US" sz="2400" b="1" dirty="0" smtClean="0"/>
              <a:t> </a:t>
            </a:r>
            <a:r>
              <a:rPr lang="en-US" sz="2400" b="1" dirty="0" err="1" smtClean="0"/>
              <a:t>thức</a:t>
            </a:r>
            <a:r>
              <a:rPr lang="en-US" sz="2400" b="1" dirty="0" smtClean="0"/>
              <a:t>:</a:t>
            </a:r>
            <a:r>
              <a:rPr lang="en-US" sz="2400" dirty="0" smtClean="0"/>
              <a:t> </a:t>
            </a:r>
            <a:r>
              <a:rPr lang="en-US" sz="2400" dirty="0" err="1" smtClean="0"/>
              <a:t>Từ</a:t>
            </a:r>
            <a:r>
              <a:rPr lang="en-US" sz="2400" dirty="0" smtClean="0"/>
              <a:t> </a:t>
            </a:r>
            <a:r>
              <a:rPr lang="en-US" sz="2400" dirty="0" err="1" smtClean="0"/>
              <a:t>vựng</a:t>
            </a:r>
            <a:endParaRPr lang="en-US" sz="2400" dirty="0" smtClean="0"/>
          </a:p>
          <a:p>
            <a:r>
              <a:rPr lang="en-US" sz="2400" b="1" dirty="0" err="1" smtClean="0"/>
              <a:t>Giải</a:t>
            </a:r>
            <a:r>
              <a:rPr lang="en-US" sz="2400" b="1" dirty="0" smtClean="0"/>
              <a:t> chi </a:t>
            </a:r>
            <a:r>
              <a:rPr lang="en-US" sz="2400" b="1" dirty="0" err="1" smtClean="0"/>
              <a:t>tiết</a:t>
            </a:r>
            <a:r>
              <a:rPr lang="en-US" sz="2400" b="1" dirty="0" smtClean="0"/>
              <a:t>:</a:t>
            </a:r>
            <a:r>
              <a:rPr lang="en-US" sz="2400" dirty="0" smtClean="0"/>
              <a:t> </a:t>
            </a:r>
          </a:p>
          <a:p>
            <a:r>
              <a:rPr lang="en-US" sz="2400" dirty="0" smtClean="0"/>
              <a:t>commitment (n): </a:t>
            </a:r>
            <a:r>
              <a:rPr lang="en-US" sz="2400" dirty="0" err="1" smtClean="0"/>
              <a:t>sự</a:t>
            </a:r>
            <a:r>
              <a:rPr lang="en-US" sz="2400" dirty="0" smtClean="0"/>
              <a:t> cam </a:t>
            </a:r>
            <a:r>
              <a:rPr lang="en-US" sz="2400" dirty="0" err="1" smtClean="0"/>
              <a:t>kết</a:t>
            </a:r>
            <a:r>
              <a:rPr lang="en-US" sz="2400" dirty="0" smtClean="0"/>
              <a:t> </a:t>
            </a:r>
          </a:p>
          <a:p>
            <a:r>
              <a:rPr lang="en-US" sz="2400" b="1" dirty="0" smtClean="0"/>
              <a:t>A. </a:t>
            </a:r>
            <a:r>
              <a:rPr lang="en-US" sz="2400" dirty="0" smtClean="0"/>
              <a:t>engagement (n): </a:t>
            </a:r>
            <a:r>
              <a:rPr lang="en-US" sz="2400" dirty="0" err="1" smtClean="0"/>
              <a:t>sự</a:t>
            </a:r>
            <a:r>
              <a:rPr lang="en-US" sz="2400" dirty="0" smtClean="0"/>
              <a:t> </a:t>
            </a:r>
            <a:r>
              <a:rPr lang="en-US" sz="2400" dirty="0" err="1" smtClean="0"/>
              <a:t>ước</a:t>
            </a:r>
            <a:r>
              <a:rPr lang="en-US" sz="2400" dirty="0" smtClean="0"/>
              <a:t> </a:t>
            </a:r>
            <a:r>
              <a:rPr lang="en-US" sz="2400" dirty="0" err="1" smtClean="0"/>
              <a:t>hẹn</a:t>
            </a:r>
            <a:r>
              <a:rPr lang="en-US" sz="2400" dirty="0" smtClean="0"/>
              <a:t>, </a:t>
            </a:r>
            <a:r>
              <a:rPr lang="en-US" sz="2400" dirty="0" err="1" smtClean="0"/>
              <a:t>sự</a:t>
            </a:r>
            <a:r>
              <a:rPr lang="en-US" sz="2400" dirty="0" smtClean="0"/>
              <a:t> cam </a:t>
            </a:r>
            <a:r>
              <a:rPr lang="en-US" sz="2400" dirty="0" err="1" smtClean="0"/>
              <a:t>kết</a:t>
            </a:r>
            <a:r>
              <a:rPr lang="en-US" sz="2400" dirty="0" smtClean="0"/>
              <a:t> </a:t>
            </a:r>
          </a:p>
          <a:p>
            <a:r>
              <a:rPr lang="en-US" sz="2400" b="1" dirty="0" smtClean="0"/>
              <a:t>B. </a:t>
            </a:r>
            <a:r>
              <a:rPr lang="en-US" sz="2400" dirty="0" smtClean="0"/>
              <a:t>movement (n): </a:t>
            </a:r>
            <a:r>
              <a:rPr lang="en-US" sz="2400" dirty="0" err="1" smtClean="0"/>
              <a:t>sự</a:t>
            </a:r>
            <a:r>
              <a:rPr lang="en-US" sz="2400" dirty="0" smtClean="0"/>
              <a:t> </a:t>
            </a:r>
            <a:r>
              <a:rPr lang="en-US" sz="2400" dirty="0" err="1" smtClean="0"/>
              <a:t>chuyển</a:t>
            </a:r>
            <a:r>
              <a:rPr lang="en-US" sz="2400" dirty="0" smtClean="0"/>
              <a:t> </a:t>
            </a:r>
            <a:r>
              <a:rPr lang="en-US" sz="2400" dirty="0" err="1" smtClean="0"/>
              <a:t>động</a:t>
            </a:r>
            <a:r>
              <a:rPr lang="en-US" sz="2400" dirty="0" smtClean="0"/>
              <a:t>, </a:t>
            </a:r>
            <a:r>
              <a:rPr lang="en-US" sz="2400" dirty="0" err="1" smtClean="0"/>
              <a:t>cuộc</a:t>
            </a:r>
            <a:r>
              <a:rPr lang="en-US" sz="2400" dirty="0" smtClean="0"/>
              <a:t> </a:t>
            </a:r>
            <a:r>
              <a:rPr lang="en-US" sz="2400" dirty="0" err="1" smtClean="0"/>
              <a:t>vận</a:t>
            </a:r>
            <a:r>
              <a:rPr lang="en-US" sz="2400" dirty="0" smtClean="0"/>
              <a:t> </a:t>
            </a:r>
            <a:r>
              <a:rPr lang="en-US" sz="2400" dirty="0" err="1" smtClean="0"/>
              <a:t>động</a:t>
            </a:r>
            <a:r>
              <a:rPr lang="en-US" sz="2400" dirty="0" smtClean="0"/>
              <a:t> </a:t>
            </a:r>
          </a:p>
          <a:p>
            <a:r>
              <a:rPr lang="en-US" sz="2400" b="1" dirty="0" smtClean="0"/>
              <a:t>C. </a:t>
            </a:r>
            <a:r>
              <a:rPr lang="en-US" sz="2400" dirty="0" err="1" smtClean="0"/>
              <a:t>judgement</a:t>
            </a:r>
            <a:r>
              <a:rPr lang="en-US" sz="2400" dirty="0" smtClean="0"/>
              <a:t> (n): </a:t>
            </a:r>
            <a:r>
              <a:rPr lang="en-US" sz="2400" dirty="0" err="1" smtClean="0"/>
              <a:t>sự</a:t>
            </a:r>
            <a:r>
              <a:rPr lang="en-US" sz="2400" dirty="0" smtClean="0"/>
              <a:t> </a:t>
            </a:r>
            <a:r>
              <a:rPr lang="en-US" sz="2400" dirty="0" err="1" smtClean="0"/>
              <a:t>đánh</a:t>
            </a:r>
            <a:r>
              <a:rPr lang="en-US" sz="2400" dirty="0" smtClean="0"/>
              <a:t> </a:t>
            </a:r>
            <a:r>
              <a:rPr lang="en-US" sz="2400" dirty="0" err="1" smtClean="0"/>
              <a:t>giá</a:t>
            </a:r>
            <a:r>
              <a:rPr lang="en-US" sz="2400" dirty="0" smtClean="0"/>
              <a:t>, </a:t>
            </a:r>
            <a:r>
              <a:rPr lang="en-US" sz="2400" dirty="0" err="1" smtClean="0"/>
              <a:t>sự</a:t>
            </a:r>
            <a:r>
              <a:rPr lang="en-US" sz="2400" dirty="0" smtClean="0"/>
              <a:t> </a:t>
            </a:r>
            <a:r>
              <a:rPr lang="en-US" sz="2400" dirty="0" err="1" smtClean="0"/>
              <a:t>phán</a:t>
            </a:r>
            <a:r>
              <a:rPr lang="en-US" sz="2400" dirty="0" smtClean="0"/>
              <a:t> </a:t>
            </a:r>
            <a:r>
              <a:rPr lang="en-US" sz="2400" dirty="0" err="1" smtClean="0"/>
              <a:t>xét</a:t>
            </a:r>
            <a:r>
              <a:rPr lang="en-US" sz="2400" dirty="0" smtClean="0"/>
              <a:t> </a:t>
            </a:r>
          </a:p>
          <a:p>
            <a:r>
              <a:rPr lang="en-US" sz="2400" b="1" dirty="0" smtClean="0"/>
              <a:t>D. </a:t>
            </a:r>
            <a:r>
              <a:rPr lang="en-US" sz="2400" dirty="0" smtClean="0"/>
              <a:t>achievement (n): </a:t>
            </a:r>
            <a:r>
              <a:rPr lang="en-US" sz="2400" dirty="0" err="1" smtClean="0"/>
              <a:t>thành</a:t>
            </a:r>
            <a:r>
              <a:rPr lang="en-US" sz="2400" dirty="0" smtClean="0"/>
              <a:t> </a:t>
            </a:r>
            <a:r>
              <a:rPr lang="en-US" sz="2400" dirty="0" err="1" smtClean="0"/>
              <a:t>tích</a:t>
            </a:r>
            <a:r>
              <a:rPr lang="en-US" sz="2400" dirty="0" smtClean="0"/>
              <a:t>, </a:t>
            </a:r>
            <a:r>
              <a:rPr lang="en-US" sz="2400" dirty="0" err="1" smtClean="0"/>
              <a:t>thành</a:t>
            </a:r>
            <a:r>
              <a:rPr lang="en-US" sz="2400" dirty="0" smtClean="0"/>
              <a:t> </a:t>
            </a:r>
            <a:r>
              <a:rPr lang="en-US" sz="2400" dirty="0" err="1" smtClean="0"/>
              <a:t>tựu</a:t>
            </a:r>
            <a:r>
              <a:rPr lang="en-US" sz="2400" dirty="0" smtClean="0"/>
              <a:t> </a:t>
            </a:r>
          </a:p>
          <a:p>
            <a:r>
              <a:rPr lang="en-US" sz="2400" dirty="0" smtClean="0"/>
              <a:t>=&gt; commitment (n) = engagement (n): </a:t>
            </a:r>
            <a:r>
              <a:rPr lang="en-US" sz="2400" dirty="0" err="1" smtClean="0"/>
              <a:t>sự</a:t>
            </a:r>
            <a:r>
              <a:rPr lang="en-US" sz="2400" dirty="0" smtClean="0"/>
              <a:t> </a:t>
            </a:r>
            <a:r>
              <a:rPr lang="en-US" sz="2400" dirty="0" err="1" smtClean="0"/>
              <a:t>ước</a:t>
            </a:r>
            <a:r>
              <a:rPr lang="en-US" sz="2400" dirty="0" smtClean="0"/>
              <a:t> </a:t>
            </a:r>
            <a:r>
              <a:rPr lang="en-US" sz="2400" dirty="0" err="1" smtClean="0"/>
              <a:t>hẹn</a:t>
            </a:r>
            <a:r>
              <a:rPr lang="en-US" sz="2400" dirty="0" smtClean="0"/>
              <a:t>, </a:t>
            </a:r>
            <a:r>
              <a:rPr lang="en-US" sz="2400" dirty="0" err="1" smtClean="0"/>
              <a:t>sự</a:t>
            </a:r>
            <a:r>
              <a:rPr lang="en-US" sz="2400" dirty="0" smtClean="0"/>
              <a:t> cam </a:t>
            </a:r>
            <a:r>
              <a:rPr lang="en-US" sz="2400" dirty="0" err="1" smtClean="0"/>
              <a:t>kết</a:t>
            </a:r>
            <a:r>
              <a:rPr lang="en-US" sz="2400" dirty="0" smtClean="0"/>
              <a:t> </a:t>
            </a:r>
          </a:p>
          <a:p>
            <a:r>
              <a:rPr lang="en-US" sz="2400" b="1" dirty="0" err="1" smtClean="0"/>
              <a:t>Tạm</a:t>
            </a:r>
            <a:r>
              <a:rPr lang="en-US" sz="2400" b="1" dirty="0" smtClean="0"/>
              <a:t> </a:t>
            </a:r>
            <a:r>
              <a:rPr lang="en-US" sz="2400" b="1" dirty="0" err="1" smtClean="0"/>
              <a:t>dịch</a:t>
            </a:r>
            <a:r>
              <a:rPr lang="en-US" sz="2400" b="1" dirty="0" smtClean="0"/>
              <a:t>:</a:t>
            </a:r>
            <a:r>
              <a:rPr lang="en-US" sz="2400" dirty="0" smtClean="0"/>
              <a:t> </a:t>
            </a:r>
            <a:r>
              <a:rPr lang="en-US" sz="2400" dirty="0" err="1" smtClean="0"/>
              <a:t>Trong</a:t>
            </a:r>
            <a:r>
              <a:rPr lang="en-US" sz="2400" dirty="0" smtClean="0"/>
              <a:t> </a:t>
            </a:r>
            <a:r>
              <a:rPr lang="en-US" sz="2400" dirty="0" err="1" smtClean="0"/>
              <a:t>cuộc</a:t>
            </a:r>
            <a:r>
              <a:rPr lang="en-US" sz="2400" dirty="0" smtClean="0"/>
              <a:t> </a:t>
            </a:r>
            <a:r>
              <a:rPr lang="en-US" sz="2400" dirty="0" err="1" smtClean="0"/>
              <a:t>khủng</a:t>
            </a:r>
            <a:r>
              <a:rPr lang="en-US" sz="2400" dirty="0" smtClean="0"/>
              <a:t> </a:t>
            </a:r>
            <a:r>
              <a:rPr lang="en-US" sz="2400" dirty="0" err="1" smtClean="0"/>
              <a:t>hoảng</a:t>
            </a:r>
            <a:r>
              <a:rPr lang="en-US" sz="2400" dirty="0" smtClean="0"/>
              <a:t> </a:t>
            </a:r>
            <a:r>
              <a:rPr lang="en-US" sz="2400" dirty="0" err="1" smtClean="0"/>
              <a:t>tài</a:t>
            </a:r>
            <a:r>
              <a:rPr lang="en-US" sz="2400" dirty="0" smtClean="0"/>
              <a:t> </a:t>
            </a:r>
            <a:r>
              <a:rPr lang="en-US" sz="2400" dirty="0" err="1" smtClean="0"/>
              <a:t>chính</a:t>
            </a:r>
            <a:r>
              <a:rPr lang="en-US" sz="2400" dirty="0" smtClean="0"/>
              <a:t> </a:t>
            </a:r>
            <a:r>
              <a:rPr lang="en-US" sz="2400" dirty="0" err="1" smtClean="0"/>
              <a:t>hiện</a:t>
            </a:r>
            <a:r>
              <a:rPr lang="en-US" sz="2400" dirty="0" smtClean="0"/>
              <a:t> nay, </a:t>
            </a:r>
            <a:r>
              <a:rPr lang="en-US" sz="2400" dirty="0" err="1" smtClean="0"/>
              <a:t>các</a:t>
            </a:r>
            <a:r>
              <a:rPr lang="en-US" sz="2400" dirty="0" smtClean="0"/>
              <a:t> </a:t>
            </a:r>
            <a:r>
              <a:rPr lang="en-US" sz="2400" dirty="0" err="1" smtClean="0"/>
              <a:t>ngân</a:t>
            </a:r>
            <a:r>
              <a:rPr lang="en-US" sz="2400" dirty="0" smtClean="0"/>
              <a:t> </a:t>
            </a:r>
            <a:r>
              <a:rPr lang="en-US" sz="2400" dirty="0" err="1" smtClean="0"/>
              <a:t>hàng</a:t>
            </a:r>
            <a:r>
              <a:rPr lang="en-US" sz="2400" dirty="0" smtClean="0"/>
              <a:t> </a:t>
            </a:r>
            <a:r>
              <a:rPr lang="en-US" sz="2400" dirty="0" err="1" smtClean="0"/>
              <a:t>không</a:t>
            </a:r>
            <a:r>
              <a:rPr lang="en-US" sz="2400" dirty="0" smtClean="0"/>
              <a:t> </a:t>
            </a:r>
            <a:r>
              <a:rPr lang="en-US" sz="2400" dirty="0" err="1" smtClean="0"/>
              <a:t>được</a:t>
            </a:r>
            <a:r>
              <a:rPr lang="en-US" sz="2400" dirty="0" smtClean="0"/>
              <a:t> </a:t>
            </a:r>
            <a:r>
              <a:rPr lang="en-US" sz="2400" dirty="0" err="1" smtClean="0"/>
              <a:t>phá</a:t>
            </a:r>
            <a:r>
              <a:rPr lang="en-US" sz="2400" dirty="0" smtClean="0"/>
              <a:t> </a:t>
            </a:r>
            <a:r>
              <a:rPr lang="en-US" sz="2400" dirty="0" err="1" smtClean="0"/>
              <a:t>bỏ</a:t>
            </a:r>
            <a:r>
              <a:rPr lang="en-US" sz="2400" dirty="0" smtClean="0"/>
              <a:t> cam </a:t>
            </a:r>
            <a:r>
              <a:rPr lang="en-US" sz="2400" dirty="0" err="1" smtClean="0"/>
              <a:t>kết</a:t>
            </a:r>
            <a:r>
              <a:rPr lang="en-US" sz="2400" dirty="0" smtClean="0"/>
              <a:t> </a:t>
            </a:r>
            <a:r>
              <a:rPr lang="en-US" sz="2400" dirty="0" err="1" smtClean="0"/>
              <a:t>của</a:t>
            </a:r>
            <a:r>
              <a:rPr lang="en-US" sz="2400" dirty="0" smtClean="0"/>
              <a:t> </a:t>
            </a:r>
            <a:r>
              <a:rPr lang="en-US" sz="2400" dirty="0" err="1" smtClean="0"/>
              <a:t>mình</a:t>
            </a:r>
            <a:r>
              <a:rPr lang="en-US" sz="2400" dirty="0" smtClean="0"/>
              <a:t> </a:t>
            </a:r>
            <a:r>
              <a:rPr lang="en-US" sz="2400" dirty="0" err="1" smtClean="0"/>
              <a:t>với</a:t>
            </a:r>
            <a:r>
              <a:rPr lang="en-US" sz="2400" dirty="0" smtClean="0"/>
              <a:t> </a:t>
            </a:r>
            <a:r>
              <a:rPr lang="en-US" sz="2400" dirty="0" err="1" smtClean="0"/>
              <a:t>xã</a:t>
            </a:r>
            <a:r>
              <a:rPr lang="en-US" sz="2400" dirty="0" smtClean="0"/>
              <a:t> </a:t>
            </a:r>
            <a:r>
              <a:rPr lang="en-US" sz="2400" dirty="0" err="1" smtClean="0"/>
              <a:t>hội</a:t>
            </a:r>
            <a:r>
              <a:rPr lang="en-US" sz="2400" dirty="0" smtClean="0"/>
              <a:t>.</a:t>
            </a:r>
          </a:p>
          <a:p>
            <a:endParaRPr lang="en-US" sz="2400" dirty="0"/>
          </a:p>
        </p:txBody>
      </p:sp>
      <p:sp>
        <p:nvSpPr>
          <p:cNvPr id="5" name="Rectangle 4"/>
          <p:cNvSpPr/>
          <p:nvPr/>
        </p:nvSpPr>
        <p:spPr>
          <a:xfrm>
            <a:off x="304800" y="1219200"/>
            <a:ext cx="381000" cy="3048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06517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anim calcmode="lin" valueType="num">
                                      <p:cBhvr additive="base">
                                        <p:cTn id="3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1" end="11"/>
                                            </p:txEl>
                                          </p:spTgt>
                                        </p:tgtEl>
                                        <p:attrNameLst>
                                          <p:attrName>style.visibility</p:attrName>
                                        </p:attrNameLst>
                                      </p:cBhvr>
                                      <p:to>
                                        <p:strVal val="visible"/>
                                      </p:to>
                                    </p:set>
                                    <p:anim calcmode="lin" valueType="num">
                                      <p:cBhvr additive="base">
                                        <p:cTn id="39"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5"/>
                                        </p:tgtEl>
                                        <p:attrNameLst>
                                          <p:attrName>style.visibility</p:attrName>
                                        </p:attrNameLst>
                                      </p:cBhvr>
                                      <p:to>
                                        <p:strVal val="visible"/>
                                      </p:to>
                                    </p:set>
                                    <p:anim calcmode="lin" valueType="num">
                                      <p:cBhvr additive="base">
                                        <p:cTn id="45" dur="500" fill="hold"/>
                                        <p:tgtEl>
                                          <p:spTgt spid="5"/>
                                        </p:tgtEl>
                                        <p:attrNameLst>
                                          <p:attrName>ppt_x</p:attrName>
                                        </p:attrNameLst>
                                      </p:cBhvr>
                                      <p:tavLst>
                                        <p:tav tm="0">
                                          <p:val>
                                            <p:strVal val="#ppt_x"/>
                                          </p:val>
                                        </p:tav>
                                        <p:tav tm="100000">
                                          <p:val>
                                            <p:strVal val="#ppt_x"/>
                                          </p:val>
                                        </p:tav>
                                      </p:tavLst>
                                    </p:anim>
                                    <p:anim calcmode="lin" valueType="num">
                                      <p:cBhvr additive="base">
                                        <p:cTn id="4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52400" y="381000"/>
            <a:ext cx="8839200" cy="6001643"/>
          </a:xfrm>
          <a:prstGeom prst="rect">
            <a:avLst/>
          </a:prstGeom>
          <a:noFill/>
        </p:spPr>
        <p:txBody>
          <a:bodyPr wrap="square" rtlCol="0">
            <a:spAutoFit/>
          </a:bodyPr>
          <a:lstStyle/>
          <a:p>
            <a:r>
              <a:rPr lang="en-US" sz="2400" b="1" dirty="0"/>
              <a:t>Question 24. </a:t>
            </a:r>
            <a:r>
              <a:rPr lang="en-US" sz="2400" dirty="0"/>
              <a:t>Some companies are making </a:t>
            </a:r>
            <a:r>
              <a:rPr lang="en-US" sz="2400" b="1" u="sng" dirty="0"/>
              <a:t>strenuous</a:t>
            </a:r>
            <a:r>
              <a:rPr lang="en-US" sz="2400" b="1" dirty="0"/>
              <a:t> </a:t>
            </a:r>
            <a:r>
              <a:rPr lang="en-US" sz="2400" dirty="0"/>
              <a:t>efforts to increase the proportion of women at all levels of employment.</a:t>
            </a:r>
          </a:p>
          <a:p>
            <a:r>
              <a:rPr lang="en-US" sz="2400" b="1" dirty="0" smtClean="0"/>
              <a:t>A</a:t>
            </a:r>
            <a:r>
              <a:rPr lang="en-US" sz="2400" b="1" dirty="0"/>
              <a:t>. </a:t>
            </a:r>
            <a:r>
              <a:rPr lang="en-US" sz="2400" dirty="0"/>
              <a:t>decisive	</a:t>
            </a:r>
            <a:r>
              <a:rPr lang="en-US" sz="2400" b="1" dirty="0"/>
              <a:t>B. </a:t>
            </a:r>
            <a:r>
              <a:rPr lang="en-US" sz="2400" dirty="0"/>
              <a:t>determined 	</a:t>
            </a:r>
            <a:r>
              <a:rPr lang="en-US" sz="2400" b="1" dirty="0"/>
              <a:t>C. </a:t>
            </a:r>
            <a:r>
              <a:rPr lang="en-US" sz="2400" dirty="0"/>
              <a:t>continuous 	</a:t>
            </a:r>
            <a:r>
              <a:rPr lang="en-US" sz="2400" b="1" dirty="0"/>
              <a:t>D. </a:t>
            </a:r>
            <a:r>
              <a:rPr lang="en-US" sz="2400" dirty="0"/>
              <a:t>half-hearted</a:t>
            </a:r>
          </a:p>
          <a:p>
            <a:endParaRPr lang="en-US" sz="2400" b="1" dirty="0" smtClean="0"/>
          </a:p>
          <a:p>
            <a:r>
              <a:rPr lang="en-US" sz="2400" b="1" dirty="0" err="1" smtClean="0"/>
              <a:t>Kiến</a:t>
            </a:r>
            <a:r>
              <a:rPr lang="en-US" sz="2400" b="1" dirty="0" smtClean="0"/>
              <a:t> </a:t>
            </a:r>
            <a:r>
              <a:rPr lang="en-US" sz="2400" b="1" dirty="0" err="1"/>
              <a:t>thức</a:t>
            </a:r>
            <a:r>
              <a:rPr lang="en-US" sz="2400" b="1" dirty="0"/>
              <a:t>:</a:t>
            </a:r>
            <a:r>
              <a:rPr lang="en-US" sz="2400" dirty="0"/>
              <a:t> </a:t>
            </a:r>
            <a:r>
              <a:rPr lang="en-US" sz="2400" dirty="0" err="1"/>
              <a:t>Từ</a:t>
            </a:r>
            <a:r>
              <a:rPr lang="en-US" sz="2400" dirty="0"/>
              <a:t> </a:t>
            </a:r>
            <a:r>
              <a:rPr lang="en-US" sz="2400" dirty="0" err="1"/>
              <a:t>vựng</a:t>
            </a:r>
            <a:endParaRPr lang="en-US" sz="2400" dirty="0"/>
          </a:p>
          <a:p>
            <a:r>
              <a:rPr lang="en-US" sz="2400" b="1" dirty="0" err="1"/>
              <a:t>Giải</a:t>
            </a:r>
            <a:r>
              <a:rPr lang="en-US" sz="2400" b="1" dirty="0"/>
              <a:t> chi </a:t>
            </a:r>
            <a:r>
              <a:rPr lang="en-US" sz="2400" b="1" dirty="0" err="1"/>
              <a:t>tiết</a:t>
            </a:r>
            <a:r>
              <a:rPr lang="en-US" sz="2400" b="1" dirty="0"/>
              <a:t>:</a:t>
            </a:r>
            <a:endParaRPr lang="en-US" sz="2400" dirty="0"/>
          </a:p>
          <a:p>
            <a:r>
              <a:rPr lang="en-US" sz="2400" dirty="0"/>
              <a:t>strenuous (</a:t>
            </a:r>
            <a:r>
              <a:rPr lang="en-US" sz="2400" dirty="0" err="1"/>
              <a:t>adj</a:t>
            </a:r>
            <a:r>
              <a:rPr lang="en-US" sz="2400" dirty="0"/>
              <a:t>): </a:t>
            </a:r>
            <a:r>
              <a:rPr lang="en-US" sz="2400" dirty="0" err="1"/>
              <a:t>hăng</a:t>
            </a:r>
            <a:r>
              <a:rPr lang="en-US" sz="2400" dirty="0"/>
              <a:t> </a:t>
            </a:r>
            <a:r>
              <a:rPr lang="en-US" sz="2400" dirty="0" err="1"/>
              <a:t>hái</a:t>
            </a:r>
            <a:r>
              <a:rPr lang="en-US" sz="2400" dirty="0"/>
              <a:t>, </a:t>
            </a:r>
            <a:r>
              <a:rPr lang="en-US" sz="2400" dirty="0" err="1"/>
              <a:t>rất</a:t>
            </a:r>
            <a:r>
              <a:rPr lang="en-US" sz="2400" dirty="0"/>
              <a:t> </a:t>
            </a:r>
            <a:r>
              <a:rPr lang="en-US" sz="2400" dirty="0" err="1"/>
              <a:t>cố</a:t>
            </a:r>
            <a:r>
              <a:rPr lang="en-US" sz="2400" dirty="0"/>
              <a:t> </a:t>
            </a:r>
            <a:r>
              <a:rPr lang="en-US" sz="2400" dirty="0" err="1"/>
              <a:t>gắng</a:t>
            </a:r>
            <a:r>
              <a:rPr lang="en-US" sz="2400" dirty="0"/>
              <a:t>, </a:t>
            </a:r>
            <a:r>
              <a:rPr lang="en-US" sz="2400" dirty="0" err="1"/>
              <a:t>nỗ</a:t>
            </a:r>
            <a:r>
              <a:rPr lang="en-US" sz="2400" dirty="0"/>
              <a:t> </a:t>
            </a:r>
            <a:r>
              <a:rPr lang="en-US" sz="2400" dirty="0" err="1"/>
              <a:t>lực</a:t>
            </a:r>
            <a:endParaRPr lang="en-US" sz="2400" dirty="0"/>
          </a:p>
          <a:p>
            <a:r>
              <a:rPr lang="en-US" sz="2400" b="1" dirty="0"/>
              <a:t>A. </a:t>
            </a:r>
            <a:r>
              <a:rPr lang="en-US" sz="2400" dirty="0"/>
              <a:t>decisive (</a:t>
            </a:r>
            <a:r>
              <a:rPr lang="en-US" sz="2400" dirty="0" err="1"/>
              <a:t>adj</a:t>
            </a:r>
            <a:r>
              <a:rPr lang="en-US" sz="2400" dirty="0"/>
              <a:t>): </a:t>
            </a:r>
            <a:r>
              <a:rPr lang="en-US" sz="2400" dirty="0" err="1"/>
              <a:t>kiên</a:t>
            </a:r>
            <a:r>
              <a:rPr lang="en-US" sz="2400" dirty="0"/>
              <a:t> </a:t>
            </a:r>
            <a:r>
              <a:rPr lang="en-US" sz="2400" dirty="0" err="1"/>
              <a:t>quyết</a:t>
            </a:r>
            <a:r>
              <a:rPr lang="en-US" sz="2400" dirty="0"/>
              <a:t>, </a:t>
            </a:r>
            <a:r>
              <a:rPr lang="en-US" sz="2400" dirty="0" err="1"/>
              <a:t>quả</a:t>
            </a:r>
            <a:r>
              <a:rPr lang="en-US" sz="2400" dirty="0"/>
              <a:t> </a:t>
            </a:r>
            <a:r>
              <a:rPr lang="en-US" sz="2400" dirty="0" err="1"/>
              <a:t>quyết</a:t>
            </a:r>
            <a:endParaRPr lang="en-US" sz="2400" dirty="0"/>
          </a:p>
          <a:p>
            <a:r>
              <a:rPr lang="en-US" sz="2400" b="1" dirty="0"/>
              <a:t>B. </a:t>
            </a:r>
            <a:r>
              <a:rPr lang="en-US" sz="2400" dirty="0"/>
              <a:t>determined (</a:t>
            </a:r>
            <a:r>
              <a:rPr lang="en-US" sz="2400" dirty="0" err="1"/>
              <a:t>adj</a:t>
            </a:r>
            <a:r>
              <a:rPr lang="en-US" sz="2400" dirty="0"/>
              <a:t>): </a:t>
            </a:r>
            <a:r>
              <a:rPr lang="en-US" sz="2400" dirty="0" err="1"/>
              <a:t>nhất</a:t>
            </a:r>
            <a:r>
              <a:rPr lang="en-US" sz="2400" dirty="0"/>
              <a:t> </a:t>
            </a:r>
            <a:r>
              <a:rPr lang="en-US" sz="2400" dirty="0" err="1"/>
              <a:t>quyết</a:t>
            </a:r>
            <a:r>
              <a:rPr lang="en-US" sz="2400" dirty="0"/>
              <a:t>, </a:t>
            </a:r>
            <a:r>
              <a:rPr lang="en-US" sz="2400" dirty="0" err="1"/>
              <a:t>quả</a:t>
            </a:r>
            <a:r>
              <a:rPr lang="en-US" sz="2400" dirty="0"/>
              <a:t> </a:t>
            </a:r>
            <a:r>
              <a:rPr lang="en-US" sz="2400" dirty="0" err="1"/>
              <a:t>quyết</a:t>
            </a:r>
            <a:endParaRPr lang="en-US" sz="2400" dirty="0"/>
          </a:p>
          <a:p>
            <a:r>
              <a:rPr lang="en-US" sz="2400" b="1" dirty="0"/>
              <a:t>C. </a:t>
            </a:r>
            <a:r>
              <a:rPr lang="en-US" sz="2400" dirty="0"/>
              <a:t>continuous (</a:t>
            </a:r>
            <a:r>
              <a:rPr lang="en-US" sz="2400" dirty="0" err="1"/>
              <a:t>adj</a:t>
            </a:r>
            <a:r>
              <a:rPr lang="en-US" sz="2400" dirty="0"/>
              <a:t>): </a:t>
            </a:r>
            <a:r>
              <a:rPr lang="en-US" sz="2400" dirty="0" err="1"/>
              <a:t>liên</a:t>
            </a:r>
            <a:r>
              <a:rPr lang="en-US" sz="2400" dirty="0"/>
              <a:t> </a:t>
            </a:r>
            <a:r>
              <a:rPr lang="en-US" sz="2400" dirty="0" err="1"/>
              <a:t>tiếp</a:t>
            </a:r>
            <a:r>
              <a:rPr lang="en-US" sz="2400" dirty="0"/>
              <a:t>, </a:t>
            </a:r>
            <a:r>
              <a:rPr lang="en-US" sz="2400" dirty="0" err="1"/>
              <a:t>không</a:t>
            </a:r>
            <a:r>
              <a:rPr lang="en-US" sz="2400" dirty="0"/>
              <a:t> </a:t>
            </a:r>
            <a:r>
              <a:rPr lang="en-US" sz="2400" dirty="0" err="1"/>
              <a:t>dứt</a:t>
            </a:r>
            <a:endParaRPr lang="en-US" sz="2400" dirty="0"/>
          </a:p>
          <a:p>
            <a:r>
              <a:rPr lang="en-US" sz="2400" b="1" dirty="0"/>
              <a:t>D. </a:t>
            </a:r>
            <a:r>
              <a:rPr lang="en-US" sz="2400" dirty="0"/>
              <a:t>half-hearted (</a:t>
            </a:r>
            <a:r>
              <a:rPr lang="en-US" sz="2400" dirty="0" err="1"/>
              <a:t>adj</a:t>
            </a:r>
            <a:r>
              <a:rPr lang="en-US" sz="2400" dirty="0"/>
              <a:t>):</a:t>
            </a:r>
            <a:r>
              <a:rPr lang="en-US" sz="2400" dirty="0" err="1"/>
              <a:t>không</a:t>
            </a:r>
            <a:r>
              <a:rPr lang="en-US" sz="2400" dirty="0"/>
              <a:t> </a:t>
            </a:r>
            <a:r>
              <a:rPr lang="en-US" sz="2400" dirty="0" err="1"/>
              <a:t>hăng</a:t>
            </a:r>
            <a:r>
              <a:rPr lang="en-US" sz="2400" dirty="0"/>
              <a:t> </a:t>
            </a:r>
            <a:r>
              <a:rPr lang="en-US" sz="2400" dirty="0" err="1"/>
              <a:t>hái</a:t>
            </a:r>
            <a:r>
              <a:rPr lang="en-US" sz="2400" dirty="0"/>
              <a:t>, </a:t>
            </a:r>
            <a:r>
              <a:rPr lang="en-US" sz="2400" dirty="0" err="1"/>
              <a:t>không</a:t>
            </a:r>
            <a:r>
              <a:rPr lang="en-US" sz="2400" dirty="0"/>
              <a:t> </a:t>
            </a:r>
            <a:r>
              <a:rPr lang="en-US" sz="2400" dirty="0" err="1"/>
              <a:t>nhiệt</a:t>
            </a:r>
            <a:r>
              <a:rPr lang="en-US" sz="2400" dirty="0"/>
              <a:t> </a:t>
            </a:r>
            <a:r>
              <a:rPr lang="en-US" sz="2400" dirty="0" err="1"/>
              <a:t>tình</a:t>
            </a:r>
            <a:endParaRPr lang="en-US" sz="2400" dirty="0"/>
          </a:p>
          <a:p>
            <a:r>
              <a:rPr lang="en-US" sz="2400" dirty="0"/>
              <a:t>=&gt; strenuous (</a:t>
            </a:r>
            <a:r>
              <a:rPr lang="en-US" sz="2400" dirty="0" err="1"/>
              <a:t>adj</a:t>
            </a:r>
            <a:r>
              <a:rPr lang="en-US" sz="2400" dirty="0"/>
              <a:t>): </a:t>
            </a:r>
            <a:r>
              <a:rPr lang="en-US" sz="2400" dirty="0" err="1"/>
              <a:t>hăng</a:t>
            </a:r>
            <a:r>
              <a:rPr lang="en-US" sz="2400" dirty="0"/>
              <a:t> </a:t>
            </a:r>
            <a:r>
              <a:rPr lang="en-US" sz="2400" dirty="0" err="1"/>
              <a:t>hái</a:t>
            </a:r>
            <a:r>
              <a:rPr lang="en-US" sz="2400" dirty="0"/>
              <a:t>, </a:t>
            </a:r>
            <a:r>
              <a:rPr lang="en-US" sz="2400" dirty="0" err="1"/>
              <a:t>rất</a:t>
            </a:r>
            <a:r>
              <a:rPr lang="en-US" sz="2400" dirty="0"/>
              <a:t> </a:t>
            </a:r>
            <a:r>
              <a:rPr lang="en-US" sz="2400" dirty="0" err="1"/>
              <a:t>cố</a:t>
            </a:r>
            <a:r>
              <a:rPr lang="en-US" sz="2400" dirty="0"/>
              <a:t> </a:t>
            </a:r>
            <a:r>
              <a:rPr lang="en-US" sz="2400" dirty="0" err="1"/>
              <a:t>gắng</a:t>
            </a:r>
            <a:r>
              <a:rPr lang="en-US" sz="2400" dirty="0"/>
              <a:t> &gt;&lt; half-hearted (</a:t>
            </a:r>
            <a:r>
              <a:rPr lang="en-US" sz="2400" dirty="0" err="1"/>
              <a:t>adj</a:t>
            </a:r>
            <a:r>
              <a:rPr lang="en-US" sz="2400" dirty="0"/>
              <a:t>): </a:t>
            </a:r>
            <a:r>
              <a:rPr lang="en-US" sz="2400" dirty="0" err="1"/>
              <a:t>không</a:t>
            </a:r>
            <a:r>
              <a:rPr lang="en-US" sz="2400" dirty="0"/>
              <a:t> </a:t>
            </a:r>
            <a:r>
              <a:rPr lang="en-US" sz="2400" dirty="0" err="1"/>
              <a:t>hăng</a:t>
            </a:r>
            <a:r>
              <a:rPr lang="en-US" sz="2400" dirty="0"/>
              <a:t> </a:t>
            </a:r>
            <a:r>
              <a:rPr lang="en-US" sz="2400" dirty="0" err="1"/>
              <a:t>hái</a:t>
            </a:r>
            <a:r>
              <a:rPr lang="en-US" sz="2400" dirty="0"/>
              <a:t>, </a:t>
            </a:r>
            <a:r>
              <a:rPr lang="en-US" sz="2400" dirty="0" err="1"/>
              <a:t>không</a:t>
            </a:r>
            <a:r>
              <a:rPr lang="en-US" sz="2400" dirty="0"/>
              <a:t> </a:t>
            </a:r>
            <a:r>
              <a:rPr lang="en-US" sz="2400" dirty="0" err="1"/>
              <a:t>nhiệt</a:t>
            </a:r>
            <a:r>
              <a:rPr lang="en-US" sz="2400" dirty="0"/>
              <a:t> </a:t>
            </a:r>
            <a:r>
              <a:rPr lang="en-US" sz="2400" dirty="0" err="1"/>
              <a:t>tình</a:t>
            </a:r>
            <a:endParaRPr lang="en-US" sz="2400" dirty="0"/>
          </a:p>
          <a:p>
            <a:r>
              <a:rPr lang="en-US" sz="2400" b="1" dirty="0" err="1"/>
              <a:t>Tạm</a:t>
            </a:r>
            <a:r>
              <a:rPr lang="en-US" sz="2400" b="1" dirty="0"/>
              <a:t> </a:t>
            </a:r>
            <a:r>
              <a:rPr lang="en-US" sz="2400" b="1" dirty="0" err="1"/>
              <a:t>dịch</a:t>
            </a:r>
            <a:r>
              <a:rPr lang="en-US" sz="2400" b="1" dirty="0"/>
              <a:t>:</a:t>
            </a:r>
            <a:r>
              <a:rPr lang="en-US" sz="2400" dirty="0"/>
              <a:t> </a:t>
            </a:r>
            <a:r>
              <a:rPr lang="en-US" sz="2400" dirty="0" err="1"/>
              <a:t>Một</a:t>
            </a:r>
            <a:r>
              <a:rPr lang="en-US" sz="2400" dirty="0"/>
              <a:t> </a:t>
            </a:r>
            <a:r>
              <a:rPr lang="en-US" sz="2400" dirty="0" err="1"/>
              <a:t>số</a:t>
            </a:r>
            <a:r>
              <a:rPr lang="en-US" sz="2400" dirty="0"/>
              <a:t> </a:t>
            </a:r>
            <a:r>
              <a:rPr lang="en-US" sz="2400" dirty="0" err="1"/>
              <a:t>công</a:t>
            </a:r>
            <a:r>
              <a:rPr lang="en-US" sz="2400" dirty="0"/>
              <a:t> </a:t>
            </a:r>
            <a:r>
              <a:rPr lang="en-US" sz="2400" dirty="0" err="1"/>
              <a:t>ty</a:t>
            </a:r>
            <a:r>
              <a:rPr lang="en-US" sz="2400" dirty="0"/>
              <a:t> </a:t>
            </a:r>
            <a:r>
              <a:rPr lang="en-US" sz="2400" dirty="0" err="1"/>
              <a:t>đang</a:t>
            </a:r>
            <a:r>
              <a:rPr lang="en-US" sz="2400" dirty="0"/>
              <a:t> </a:t>
            </a:r>
            <a:r>
              <a:rPr lang="en-US" sz="2400" dirty="0" err="1"/>
              <a:t>rất</a:t>
            </a:r>
            <a:r>
              <a:rPr lang="en-US" sz="2400" dirty="0"/>
              <a:t> </a:t>
            </a:r>
            <a:r>
              <a:rPr lang="en-US" sz="2400" dirty="0" err="1"/>
              <a:t>nỗ</a:t>
            </a:r>
            <a:r>
              <a:rPr lang="en-US" sz="2400" dirty="0"/>
              <a:t> </a:t>
            </a:r>
            <a:r>
              <a:rPr lang="en-US" sz="2400" dirty="0" err="1"/>
              <a:t>lực</a:t>
            </a:r>
            <a:r>
              <a:rPr lang="en-US" sz="2400" dirty="0"/>
              <a:t> </a:t>
            </a:r>
            <a:r>
              <a:rPr lang="en-US" sz="2400" dirty="0" err="1"/>
              <a:t>để</a:t>
            </a:r>
            <a:r>
              <a:rPr lang="en-US" sz="2400" dirty="0"/>
              <a:t> </a:t>
            </a:r>
            <a:r>
              <a:rPr lang="en-US" sz="2400" dirty="0" err="1"/>
              <a:t>tăng</a:t>
            </a:r>
            <a:r>
              <a:rPr lang="en-US" sz="2400" dirty="0"/>
              <a:t> </a:t>
            </a:r>
            <a:r>
              <a:rPr lang="en-US" sz="2400" dirty="0" err="1"/>
              <a:t>tỷ</a:t>
            </a:r>
            <a:r>
              <a:rPr lang="en-US" sz="2400" dirty="0"/>
              <a:t> </a:t>
            </a:r>
            <a:r>
              <a:rPr lang="en-US" sz="2400" dirty="0" err="1"/>
              <a:t>lệ</a:t>
            </a:r>
            <a:r>
              <a:rPr lang="en-US" sz="2400" dirty="0"/>
              <a:t> </a:t>
            </a:r>
            <a:r>
              <a:rPr lang="en-US" sz="2400" dirty="0" err="1"/>
              <a:t>phụ</a:t>
            </a:r>
            <a:r>
              <a:rPr lang="en-US" sz="2400" dirty="0"/>
              <a:t> </a:t>
            </a:r>
            <a:r>
              <a:rPr lang="en-US" sz="2400" dirty="0" err="1"/>
              <a:t>nữ</a:t>
            </a:r>
            <a:r>
              <a:rPr lang="en-US" sz="2400" dirty="0"/>
              <a:t> ở </a:t>
            </a:r>
            <a:r>
              <a:rPr lang="en-US" sz="2400" dirty="0" err="1"/>
              <a:t>các</a:t>
            </a:r>
            <a:r>
              <a:rPr lang="en-US" sz="2400" dirty="0"/>
              <a:t> </a:t>
            </a:r>
            <a:r>
              <a:rPr lang="en-US" sz="2400" dirty="0" err="1"/>
              <a:t>cấp</a:t>
            </a:r>
            <a:r>
              <a:rPr lang="en-US" sz="2400" dirty="0"/>
              <a:t> </a:t>
            </a:r>
            <a:r>
              <a:rPr lang="en-US" sz="2400" dirty="0" err="1"/>
              <a:t>việc</a:t>
            </a:r>
            <a:r>
              <a:rPr lang="en-US" sz="2400" dirty="0"/>
              <a:t> </a:t>
            </a:r>
            <a:r>
              <a:rPr lang="en-US" sz="2400" dirty="0" err="1"/>
              <a:t>làm</a:t>
            </a:r>
            <a:r>
              <a:rPr lang="en-US" sz="2400" dirty="0"/>
              <a:t>.</a:t>
            </a:r>
          </a:p>
          <a:p>
            <a:endParaRPr lang="en-US" sz="2400" dirty="0"/>
          </a:p>
        </p:txBody>
      </p:sp>
      <p:sp>
        <p:nvSpPr>
          <p:cNvPr id="7" name="Oval 6"/>
          <p:cNvSpPr/>
          <p:nvPr/>
        </p:nvSpPr>
        <p:spPr>
          <a:xfrm>
            <a:off x="6629400" y="1175734"/>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64050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3" end="3"/>
                                            </p:txEl>
                                          </p:spTgt>
                                        </p:tgtEl>
                                        <p:attrNameLst>
                                          <p:attrName>style.visibility</p:attrName>
                                        </p:attrNameLst>
                                      </p:cBhvr>
                                      <p:to>
                                        <p:strVal val="visible"/>
                                      </p:to>
                                    </p:set>
                                    <p:anim calcmode="lin" valueType="num">
                                      <p:cBhvr additive="base">
                                        <p:cTn id="7"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xEl>
                                              <p:pRg st="4" end="4"/>
                                            </p:txEl>
                                          </p:spTgt>
                                        </p:tgtEl>
                                        <p:attrNameLst>
                                          <p:attrName>style.visibility</p:attrName>
                                        </p:attrNameLst>
                                      </p:cBhvr>
                                      <p:to>
                                        <p:strVal val="visible"/>
                                      </p:to>
                                    </p:set>
                                    <p:anim calcmode="lin" valueType="num">
                                      <p:cBhvr additive="base">
                                        <p:cTn id="1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6">
                                            <p:txEl>
                                              <p:pRg st="5" end="5"/>
                                            </p:txEl>
                                          </p:spTgt>
                                        </p:tgtEl>
                                        <p:attrNameLst>
                                          <p:attrName>style.visibility</p:attrName>
                                        </p:attrNameLst>
                                      </p:cBhvr>
                                      <p:to>
                                        <p:strVal val="visible"/>
                                      </p:to>
                                    </p:set>
                                    <p:anim calcmode="lin" valueType="num">
                                      <p:cBhvr additive="base">
                                        <p:cTn id="15"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anim calcmode="lin" valueType="num">
                                      <p:cBhvr additive="base">
                                        <p:cTn id="19"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6">
                                            <p:txEl>
                                              <p:pRg st="7" end="7"/>
                                            </p:txEl>
                                          </p:spTgt>
                                        </p:tgtEl>
                                        <p:attrNameLst>
                                          <p:attrName>style.visibility</p:attrName>
                                        </p:attrNameLst>
                                      </p:cBhvr>
                                      <p:to>
                                        <p:strVal val="visible"/>
                                      </p:to>
                                    </p:set>
                                    <p:anim calcmode="lin" valueType="num">
                                      <p:cBhvr additive="base">
                                        <p:cTn id="23"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6">
                                            <p:txEl>
                                              <p:pRg st="8" end="8"/>
                                            </p:txEl>
                                          </p:spTgt>
                                        </p:tgtEl>
                                        <p:attrNameLst>
                                          <p:attrName>style.visibility</p:attrName>
                                        </p:attrNameLst>
                                      </p:cBhvr>
                                      <p:to>
                                        <p:strVal val="visible"/>
                                      </p:to>
                                    </p:set>
                                    <p:anim calcmode="lin" valueType="num">
                                      <p:cBhvr additive="base">
                                        <p:cTn id="27"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6">
                                            <p:txEl>
                                              <p:pRg st="9" end="9"/>
                                            </p:txEl>
                                          </p:spTgt>
                                        </p:tgtEl>
                                        <p:attrNameLst>
                                          <p:attrName>style.visibility</p:attrName>
                                        </p:attrNameLst>
                                      </p:cBhvr>
                                      <p:to>
                                        <p:strVal val="visible"/>
                                      </p:to>
                                    </p:set>
                                    <p:anim calcmode="lin" valueType="num">
                                      <p:cBhvr additive="base">
                                        <p:cTn id="31" dur="500" fill="hold"/>
                                        <p:tgtEl>
                                          <p:spTgt spid="6">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6">
                                            <p:txEl>
                                              <p:pRg st="10" end="10"/>
                                            </p:txEl>
                                          </p:spTgt>
                                        </p:tgtEl>
                                        <p:attrNameLst>
                                          <p:attrName>style.visibility</p:attrName>
                                        </p:attrNameLst>
                                      </p:cBhvr>
                                      <p:to>
                                        <p:strVal val="visible"/>
                                      </p:to>
                                    </p:set>
                                    <p:anim calcmode="lin" valueType="num">
                                      <p:cBhvr additive="base">
                                        <p:cTn id="35" dur="500" fill="hold"/>
                                        <p:tgtEl>
                                          <p:spTgt spid="6">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6">
                                            <p:txEl>
                                              <p:pRg st="10" end="10"/>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6">
                                            <p:txEl>
                                              <p:pRg st="11" end="11"/>
                                            </p:txEl>
                                          </p:spTgt>
                                        </p:tgtEl>
                                        <p:attrNameLst>
                                          <p:attrName>style.visibility</p:attrName>
                                        </p:attrNameLst>
                                      </p:cBhvr>
                                      <p:to>
                                        <p:strVal val="visible"/>
                                      </p:to>
                                    </p:set>
                                    <p:anim calcmode="lin" valueType="num">
                                      <p:cBhvr additive="base">
                                        <p:cTn id="39" dur="500" fill="hold"/>
                                        <p:tgtEl>
                                          <p:spTgt spid="6">
                                            <p:txEl>
                                              <p:pRg st="11" end="11"/>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7"/>
                                        </p:tgtEl>
                                        <p:attrNameLst>
                                          <p:attrName>style.visibility</p:attrName>
                                        </p:attrNameLst>
                                      </p:cBhvr>
                                      <p:to>
                                        <p:strVal val="visible"/>
                                      </p:to>
                                    </p:set>
                                    <p:anim calcmode="lin" valueType="num">
                                      <p:cBhvr additive="base">
                                        <p:cTn id="45" dur="500" fill="hold"/>
                                        <p:tgtEl>
                                          <p:spTgt spid="7"/>
                                        </p:tgtEl>
                                        <p:attrNameLst>
                                          <p:attrName>ppt_x</p:attrName>
                                        </p:attrNameLst>
                                      </p:cBhvr>
                                      <p:tavLst>
                                        <p:tav tm="0">
                                          <p:val>
                                            <p:strVal val="#ppt_x"/>
                                          </p:val>
                                        </p:tav>
                                        <p:tav tm="100000">
                                          <p:val>
                                            <p:strVal val="#ppt_x"/>
                                          </p:val>
                                        </p:tav>
                                      </p:tavLst>
                                    </p:anim>
                                    <p:anim calcmode="lin" valueType="num">
                                      <p:cBhvr additive="base">
                                        <p:cTn id="4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839200" cy="6001643"/>
          </a:xfrm>
          <a:prstGeom prst="rect">
            <a:avLst/>
          </a:prstGeom>
          <a:noFill/>
        </p:spPr>
        <p:txBody>
          <a:bodyPr wrap="square" rtlCol="0">
            <a:spAutoFit/>
          </a:bodyPr>
          <a:lstStyle/>
          <a:p>
            <a:r>
              <a:rPr lang="en-US" sz="2400" b="1" dirty="0"/>
              <a:t>Question 25. </a:t>
            </a:r>
            <a:r>
              <a:rPr lang="en-US" sz="2400" dirty="0"/>
              <a:t>Ben's dreams of a university education </a:t>
            </a:r>
            <a:r>
              <a:rPr lang="en-US" sz="2400" b="1" u="sng" dirty="0"/>
              <a:t>went by the board</a:t>
            </a:r>
            <a:r>
              <a:rPr lang="en-US" sz="2400" b="1" dirty="0"/>
              <a:t> </a:t>
            </a:r>
            <a:r>
              <a:rPr lang="en-US" sz="2400" dirty="0"/>
              <a:t>when his father died and he was forced to earn a living.</a:t>
            </a:r>
          </a:p>
          <a:p>
            <a:r>
              <a:rPr lang="en-US" sz="2400" b="1" dirty="0"/>
              <a:t>	A. </a:t>
            </a:r>
            <a:r>
              <a:rPr lang="en-US" sz="2400" dirty="0"/>
              <a:t>became possible		</a:t>
            </a:r>
            <a:r>
              <a:rPr lang="en-US" sz="2400" b="1" dirty="0"/>
              <a:t>B. </a:t>
            </a:r>
            <a:r>
              <a:rPr lang="en-US" sz="2400" dirty="0"/>
              <a:t>turned into a nightmare</a:t>
            </a:r>
          </a:p>
          <a:p>
            <a:r>
              <a:rPr lang="en-US" sz="2400" b="1" dirty="0"/>
              <a:t>	C. </a:t>
            </a:r>
            <a:r>
              <a:rPr lang="en-US" sz="2400" dirty="0"/>
              <a:t>got rejected		</a:t>
            </a:r>
            <a:r>
              <a:rPr lang="en-US" sz="2400" b="1" dirty="0"/>
              <a:t>D. </a:t>
            </a:r>
            <a:r>
              <a:rPr lang="en-US" sz="2400" dirty="0"/>
              <a:t>got prolonged</a:t>
            </a:r>
          </a:p>
          <a:p>
            <a:endParaRPr lang="en-US" sz="2400" b="1" dirty="0"/>
          </a:p>
          <a:p>
            <a:r>
              <a:rPr lang="en-US" sz="2400" b="1" dirty="0" err="1" smtClean="0"/>
              <a:t>Kiến</a:t>
            </a:r>
            <a:r>
              <a:rPr lang="en-US" sz="2400" b="1" dirty="0" smtClean="0"/>
              <a:t> </a:t>
            </a:r>
            <a:r>
              <a:rPr lang="en-US" sz="2400" b="1" dirty="0" err="1"/>
              <a:t>thức</a:t>
            </a:r>
            <a:r>
              <a:rPr lang="en-US" sz="2400" b="1" dirty="0"/>
              <a:t>:</a:t>
            </a:r>
            <a:r>
              <a:rPr lang="en-US" sz="2400" dirty="0"/>
              <a:t> </a:t>
            </a:r>
            <a:r>
              <a:rPr lang="en-US" sz="2400" dirty="0" err="1"/>
              <a:t>Thành</a:t>
            </a:r>
            <a:r>
              <a:rPr lang="en-US" sz="2400" dirty="0"/>
              <a:t> </a:t>
            </a:r>
            <a:r>
              <a:rPr lang="en-US" sz="2400" dirty="0" err="1"/>
              <a:t>ngữ</a:t>
            </a:r>
            <a:r>
              <a:rPr lang="en-US" sz="2400" dirty="0"/>
              <a:t> </a:t>
            </a:r>
          </a:p>
          <a:p>
            <a:r>
              <a:rPr lang="en-US" sz="2400" b="1" dirty="0" err="1"/>
              <a:t>Giải</a:t>
            </a:r>
            <a:r>
              <a:rPr lang="en-US" sz="2400" b="1" dirty="0"/>
              <a:t> chi </a:t>
            </a:r>
            <a:r>
              <a:rPr lang="en-US" sz="2400" b="1" dirty="0" err="1"/>
              <a:t>tiết</a:t>
            </a:r>
            <a:r>
              <a:rPr lang="en-US" sz="2400" b="1" dirty="0"/>
              <a:t>:</a:t>
            </a:r>
            <a:r>
              <a:rPr lang="en-US" sz="2400" dirty="0"/>
              <a:t> went by the board: </a:t>
            </a:r>
            <a:r>
              <a:rPr lang="en-US" sz="2400" dirty="0" err="1"/>
              <a:t>bị</a:t>
            </a:r>
            <a:r>
              <a:rPr lang="en-US" sz="2400" dirty="0"/>
              <a:t> </a:t>
            </a:r>
            <a:r>
              <a:rPr lang="en-US" sz="2400" dirty="0" err="1"/>
              <a:t>lãng</a:t>
            </a:r>
            <a:r>
              <a:rPr lang="en-US" sz="2400" dirty="0"/>
              <a:t> </a:t>
            </a:r>
            <a:r>
              <a:rPr lang="en-US" sz="2400" dirty="0" err="1"/>
              <a:t>quên</a:t>
            </a:r>
            <a:r>
              <a:rPr lang="en-US" sz="2400" dirty="0"/>
              <a:t>, </a:t>
            </a:r>
            <a:r>
              <a:rPr lang="en-US" sz="2400" dirty="0" err="1"/>
              <a:t>không</a:t>
            </a:r>
            <a:r>
              <a:rPr lang="en-US" sz="2400" dirty="0"/>
              <a:t> </a:t>
            </a:r>
            <a:r>
              <a:rPr lang="en-US" sz="2400" dirty="0" err="1"/>
              <a:t>còn</a:t>
            </a:r>
            <a:r>
              <a:rPr lang="en-US" sz="2400" dirty="0"/>
              <a:t> </a:t>
            </a:r>
            <a:r>
              <a:rPr lang="en-US" sz="2400" dirty="0" err="1"/>
              <a:t>được</a:t>
            </a:r>
            <a:r>
              <a:rPr lang="en-US" sz="2400" dirty="0"/>
              <a:t> </a:t>
            </a:r>
            <a:r>
              <a:rPr lang="en-US" sz="2400" dirty="0" err="1"/>
              <a:t>dùng</a:t>
            </a:r>
            <a:r>
              <a:rPr lang="en-US" sz="2400" dirty="0"/>
              <a:t> </a:t>
            </a:r>
          </a:p>
          <a:p>
            <a:r>
              <a:rPr lang="en-US" sz="2400" b="1" dirty="0"/>
              <a:t>A. </a:t>
            </a:r>
            <a:r>
              <a:rPr lang="en-US" sz="2400" dirty="0"/>
              <a:t>became possible: </a:t>
            </a:r>
            <a:r>
              <a:rPr lang="en-US" sz="2400" dirty="0" err="1"/>
              <a:t>trở</a:t>
            </a:r>
            <a:r>
              <a:rPr lang="en-US" sz="2400" dirty="0"/>
              <a:t> </a:t>
            </a:r>
            <a:r>
              <a:rPr lang="en-US" sz="2400" dirty="0" err="1"/>
              <a:t>thành</a:t>
            </a:r>
            <a:r>
              <a:rPr lang="en-US" sz="2400" dirty="0"/>
              <a:t> </a:t>
            </a:r>
            <a:r>
              <a:rPr lang="en-US" sz="2400" dirty="0" err="1"/>
              <a:t>có</a:t>
            </a:r>
            <a:r>
              <a:rPr lang="en-US" sz="2400" dirty="0"/>
              <a:t> </a:t>
            </a:r>
            <a:r>
              <a:rPr lang="en-US" sz="2400" dirty="0" err="1"/>
              <a:t>thể</a:t>
            </a:r>
            <a:r>
              <a:rPr lang="en-US" sz="2400" dirty="0"/>
              <a:t> </a:t>
            </a:r>
          </a:p>
          <a:p>
            <a:r>
              <a:rPr lang="en-US" sz="2400" b="1" dirty="0"/>
              <a:t>B. </a:t>
            </a:r>
            <a:r>
              <a:rPr lang="en-US" sz="2400" dirty="0"/>
              <a:t>turned into a nightmare: </a:t>
            </a:r>
            <a:r>
              <a:rPr lang="en-US" sz="2400" dirty="0" err="1"/>
              <a:t>biến</a:t>
            </a:r>
            <a:r>
              <a:rPr lang="en-US" sz="2400" dirty="0"/>
              <a:t> </a:t>
            </a:r>
            <a:r>
              <a:rPr lang="en-US" sz="2400" dirty="0" err="1"/>
              <a:t>thành</a:t>
            </a:r>
            <a:r>
              <a:rPr lang="en-US" sz="2400" dirty="0"/>
              <a:t> </a:t>
            </a:r>
            <a:r>
              <a:rPr lang="en-US" sz="2400" dirty="0" err="1"/>
              <a:t>một</a:t>
            </a:r>
            <a:r>
              <a:rPr lang="en-US" sz="2400" dirty="0"/>
              <a:t> </a:t>
            </a:r>
            <a:r>
              <a:rPr lang="en-US" sz="2400" dirty="0" err="1"/>
              <a:t>cơn</a:t>
            </a:r>
            <a:r>
              <a:rPr lang="en-US" sz="2400" dirty="0"/>
              <a:t> </a:t>
            </a:r>
            <a:r>
              <a:rPr lang="en-US" sz="2400" dirty="0" err="1"/>
              <a:t>ác</a:t>
            </a:r>
            <a:r>
              <a:rPr lang="en-US" sz="2400" dirty="0"/>
              <a:t> </a:t>
            </a:r>
            <a:r>
              <a:rPr lang="en-US" sz="2400" dirty="0" err="1"/>
              <a:t>mộng</a:t>
            </a:r>
            <a:r>
              <a:rPr lang="en-US" sz="2400" dirty="0"/>
              <a:t> </a:t>
            </a:r>
          </a:p>
          <a:p>
            <a:r>
              <a:rPr lang="en-US" sz="2400" b="1" dirty="0"/>
              <a:t>C. </a:t>
            </a:r>
            <a:r>
              <a:rPr lang="en-US" sz="2400" dirty="0"/>
              <a:t>got rejected: </a:t>
            </a:r>
            <a:r>
              <a:rPr lang="en-US" sz="2400" dirty="0" err="1"/>
              <a:t>bị</a:t>
            </a:r>
            <a:r>
              <a:rPr lang="en-US" sz="2400" dirty="0"/>
              <a:t> </a:t>
            </a:r>
            <a:r>
              <a:rPr lang="en-US" sz="2400" dirty="0" err="1"/>
              <a:t>từ</a:t>
            </a:r>
            <a:r>
              <a:rPr lang="en-US" sz="2400" dirty="0"/>
              <a:t> </a:t>
            </a:r>
            <a:r>
              <a:rPr lang="en-US" sz="2400" dirty="0" err="1"/>
              <a:t>chối</a:t>
            </a:r>
            <a:r>
              <a:rPr lang="en-US" sz="2400" dirty="0"/>
              <a:t> </a:t>
            </a:r>
          </a:p>
          <a:p>
            <a:r>
              <a:rPr lang="en-US" sz="2400" b="1" dirty="0"/>
              <a:t>D. </a:t>
            </a:r>
            <a:r>
              <a:rPr lang="en-US" sz="2400" dirty="0"/>
              <a:t>got prolonged: </a:t>
            </a:r>
            <a:r>
              <a:rPr lang="en-US" sz="2400" dirty="0" err="1"/>
              <a:t>bị</a:t>
            </a:r>
            <a:r>
              <a:rPr lang="en-US" sz="2400" dirty="0"/>
              <a:t> </a:t>
            </a:r>
            <a:r>
              <a:rPr lang="en-US" sz="2400" dirty="0" err="1"/>
              <a:t>kéo</a:t>
            </a:r>
            <a:r>
              <a:rPr lang="en-US" sz="2400" dirty="0"/>
              <a:t> </a:t>
            </a:r>
            <a:r>
              <a:rPr lang="en-US" sz="2400" dirty="0" err="1"/>
              <a:t>dài</a:t>
            </a:r>
            <a:r>
              <a:rPr lang="en-US" sz="2400" dirty="0"/>
              <a:t> </a:t>
            </a:r>
          </a:p>
          <a:p>
            <a:r>
              <a:rPr lang="en-US" sz="2400" dirty="0"/>
              <a:t>=&gt; went by the board: </a:t>
            </a:r>
            <a:r>
              <a:rPr lang="en-US" sz="2400" dirty="0" err="1"/>
              <a:t>bị</a:t>
            </a:r>
            <a:r>
              <a:rPr lang="en-US" sz="2400" dirty="0"/>
              <a:t> </a:t>
            </a:r>
            <a:r>
              <a:rPr lang="en-US" sz="2400" dirty="0" err="1"/>
              <a:t>lãng</a:t>
            </a:r>
            <a:r>
              <a:rPr lang="en-US" sz="2400" dirty="0"/>
              <a:t> </a:t>
            </a:r>
            <a:r>
              <a:rPr lang="en-US" sz="2400" dirty="0" err="1"/>
              <a:t>quên</a:t>
            </a:r>
            <a:r>
              <a:rPr lang="en-US" sz="2400" dirty="0"/>
              <a:t>, </a:t>
            </a:r>
            <a:r>
              <a:rPr lang="en-US" sz="2400" dirty="0" err="1"/>
              <a:t>không</a:t>
            </a:r>
            <a:r>
              <a:rPr lang="en-US" sz="2400" dirty="0"/>
              <a:t> </a:t>
            </a:r>
            <a:r>
              <a:rPr lang="en-US" sz="2400" dirty="0" err="1"/>
              <a:t>còn</a:t>
            </a:r>
            <a:r>
              <a:rPr lang="en-US" sz="2400" dirty="0"/>
              <a:t> </a:t>
            </a:r>
            <a:r>
              <a:rPr lang="en-US" sz="2400" dirty="0" err="1"/>
              <a:t>được</a:t>
            </a:r>
            <a:r>
              <a:rPr lang="en-US" sz="2400" dirty="0"/>
              <a:t> </a:t>
            </a:r>
            <a:r>
              <a:rPr lang="en-US" sz="2400" dirty="0" err="1"/>
              <a:t>dùng</a:t>
            </a:r>
            <a:r>
              <a:rPr lang="en-US" sz="2400" dirty="0"/>
              <a:t> &gt;&lt; became possible: </a:t>
            </a:r>
            <a:r>
              <a:rPr lang="en-US" sz="2400" dirty="0" err="1"/>
              <a:t>trở</a:t>
            </a:r>
            <a:r>
              <a:rPr lang="en-US" sz="2400" dirty="0"/>
              <a:t> </a:t>
            </a:r>
            <a:r>
              <a:rPr lang="en-US" sz="2400" dirty="0" err="1"/>
              <a:t>thành</a:t>
            </a:r>
            <a:r>
              <a:rPr lang="en-US" sz="2400" dirty="0"/>
              <a:t> </a:t>
            </a:r>
            <a:r>
              <a:rPr lang="en-US" sz="2400" dirty="0" err="1"/>
              <a:t>có</a:t>
            </a:r>
            <a:r>
              <a:rPr lang="en-US" sz="2400" dirty="0"/>
              <a:t> </a:t>
            </a:r>
            <a:r>
              <a:rPr lang="en-US" sz="2400" dirty="0" err="1"/>
              <a:t>thể</a:t>
            </a:r>
            <a:r>
              <a:rPr lang="en-US" sz="2400" dirty="0"/>
              <a:t>, </a:t>
            </a:r>
            <a:r>
              <a:rPr lang="en-US" sz="2400" dirty="0" err="1"/>
              <a:t>khả</a:t>
            </a:r>
            <a:r>
              <a:rPr lang="en-US" sz="2400" dirty="0"/>
              <a:t> </a:t>
            </a:r>
            <a:r>
              <a:rPr lang="en-US" sz="2400" dirty="0" err="1"/>
              <a:t>thi</a:t>
            </a:r>
            <a:r>
              <a:rPr lang="en-US" sz="2400" dirty="0"/>
              <a:t> </a:t>
            </a:r>
          </a:p>
          <a:p>
            <a:r>
              <a:rPr lang="en-US" sz="2400" b="1" dirty="0" err="1"/>
              <a:t>Tạm</a:t>
            </a:r>
            <a:r>
              <a:rPr lang="en-US" sz="2400" b="1" dirty="0"/>
              <a:t> </a:t>
            </a:r>
            <a:r>
              <a:rPr lang="en-US" sz="2400" b="1" dirty="0" err="1"/>
              <a:t>dịch</a:t>
            </a:r>
            <a:r>
              <a:rPr lang="en-US" sz="2400" b="1" dirty="0"/>
              <a:t>:</a:t>
            </a:r>
            <a:r>
              <a:rPr lang="en-US" sz="2400" dirty="0"/>
              <a:t> </a:t>
            </a:r>
            <a:r>
              <a:rPr lang="en-US" sz="2400" dirty="0" err="1"/>
              <a:t>Ước</a:t>
            </a:r>
            <a:r>
              <a:rPr lang="en-US" sz="2400" dirty="0"/>
              <a:t> </a:t>
            </a:r>
            <a:r>
              <a:rPr lang="en-US" sz="2400" dirty="0" err="1"/>
              <a:t>mơ</a:t>
            </a:r>
            <a:r>
              <a:rPr lang="en-US" sz="2400" dirty="0"/>
              <a:t> </a:t>
            </a:r>
            <a:r>
              <a:rPr lang="en-US" sz="2400" dirty="0" err="1"/>
              <a:t>của</a:t>
            </a:r>
            <a:r>
              <a:rPr lang="en-US" sz="2400" dirty="0"/>
              <a:t> Ben </a:t>
            </a:r>
            <a:r>
              <a:rPr lang="en-US" sz="2400" dirty="0" err="1"/>
              <a:t>về</a:t>
            </a:r>
            <a:r>
              <a:rPr lang="en-US" sz="2400" dirty="0"/>
              <a:t> </a:t>
            </a:r>
            <a:r>
              <a:rPr lang="en-US" sz="2400" dirty="0" err="1"/>
              <a:t>nền</a:t>
            </a:r>
            <a:r>
              <a:rPr lang="en-US" sz="2400" dirty="0"/>
              <a:t> </a:t>
            </a:r>
            <a:r>
              <a:rPr lang="en-US" sz="2400" dirty="0" err="1"/>
              <a:t>giáo</a:t>
            </a:r>
            <a:r>
              <a:rPr lang="en-US" sz="2400" dirty="0"/>
              <a:t> </a:t>
            </a:r>
            <a:r>
              <a:rPr lang="en-US" sz="2400" dirty="0" err="1"/>
              <a:t>dục</a:t>
            </a:r>
            <a:r>
              <a:rPr lang="en-US" sz="2400" dirty="0"/>
              <a:t> </a:t>
            </a:r>
            <a:r>
              <a:rPr lang="en-US" sz="2400" dirty="0" err="1"/>
              <a:t>đại</a:t>
            </a:r>
            <a:r>
              <a:rPr lang="en-US" sz="2400" dirty="0"/>
              <a:t> </a:t>
            </a:r>
            <a:r>
              <a:rPr lang="en-US" sz="2400" dirty="0" err="1"/>
              <a:t>học</a:t>
            </a:r>
            <a:r>
              <a:rPr lang="en-US" sz="2400" dirty="0"/>
              <a:t> </a:t>
            </a:r>
            <a:r>
              <a:rPr lang="en-US" sz="2400" dirty="0" err="1"/>
              <a:t>đã</a:t>
            </a:r>
            <a:r>
              <a:rPr lang="en-US" sz="2400" dirty="0"/>
              <a:t> tan </a:t>
            </a:r>
            <a:r>
              <a:rPr lang="en-US" sz="2400" dirty="0" err="1"/>
              <a:t>thành</a:t>
            </a:r>
            <a:r>
              <a:rPr lang="en-US" sz="2400" dirty="0"/>
              <a:t> </a:t>
            </a:r>
            <a:r>
              <a:rPr lang="en-US" sz="2400" dirty="0" err="1"/>
              <a:t>mây</a:t>
            </a:r>
            <a:r>
              <a:rPr lang="en-US" sz="2400" dirty="0"/>
              <a:t> </a:t>
            </a:r>
            <a:r>
              <a:rPr lang="en-US" sz="2400" dirty="0" err="1"/>
              <a:t>khói</a:t>
            </a:r>
            <a:r>
              <a:rPr lang="en-US" sz="2400" dirty="0"/>
              <a:t> </a:t>
            </a:r>
            <a:r>
              <a:rPr lang="en-US" sz="2400" dirty="0" err="1"/>
              <a:t>khi</a:t>
            </a:r>
            <a:r>
              <a:rPr lang="en-US" sz="2400" dirty="0"/>
              <a:t> </a:t>
            </a:r>
            <a:r>
              <a:rPr lang="en-US" sz="2400" dirty="0" err="1"/>
              <a:t>bố</a:t>
            </a:r>
            <a:r>
              <a:rPr lang="en-US" sz="2400" dirty="0"/>
              <a:t> </a:t>
            </a:r>
            <a:r>
              <a:rPr lang="en-US" sz="2400" dirty="0" err="1"/>
              <a:t>anh</a:t>
            </a:r>
            <a:r>
              <a:rPr lang="en-US" sz="2400" dirty="0"/>
              <a:t> qua </a:t>
            </a:r>
            <a:r>
              <a:rPr lang="en-US" sz="2400" dirty="0" err="1"/>
              <a:t>đời</a:t>
            </a:r>
            <a:r>
              <a:rPr lang="en-US" sz="2400" dirty="0"/>
              <a:t> </a:t>
            </a:r>
            <a:r>
              <a:rPr lang="en-US" sz="2400" dirty="0" err="1"/>
              <a:t>và</a:t>
            </a:r>
            <a:r>
              <a:rPr lang="en-US" sz="2400" dirty="0"/>
              <a:t> </a:t>
            </a:r>
            <a:r>
              <a:rPr lang="en-US" sz="2400" dirty="0" err="1"/>
              <a:t>anh</a:t>
            </a:r>
            <a:r>
              <a:rPr lang="en-US" sz="2400" dirty="0"/>
              <a:t> </a:t>
            </a:r>
            <a:r>
              <a:rPr lang="en-US" sz="2400" dirty="0" err="1"/>
              <a:t>buộc</a:t>
            </a:r>
            <a:r>
              <a:rPr lang="en-US" sz="2400" dirty="0"/>
              <a:t> </a:t>
            </a:r>
            <a:r>
              <a:rPr lang="en-US" sz="2400" dirty="0" err="1"/>
              <a:t>phải</a:t>
            </a:r>
            <a:r>
              <a:rPr lang="en-US" sz="2400" dirty="0"/>
              <a:t> </a:t>
            </a:r>
            <a:r>
              <a:rPr lang="en-US" sz="2400" dirty="0" err="1"/>
              <a:t>kiếm</a:t>
            </a:r>
            <a:r>
              <a:rPr lang="en-US" sz="2400" dirty="0"/>
              <a:t> </a:t>
            </a:r>
            <a:r>
              <a:rPr lang="en-US" sz="2400" dirty="0" err="1"/>
              <a:t>sống</a:t>
            </a:r>
            <a:r>
              <a:rPr lang="en-US" sz="2400" dirty="0"/>
              <a:t>.</a:t>
            </a:r>
          </a:p>
          <a:p>
            <a:endParaRPr lang="en-US" sz="2400" dirty="0"/>
          </a:p>
        </p:txBody>
      </p:sp>
      <p:sp>
        <p:nvSpPr>
          <p:cNvPr id="5" name="Oval 4"/>
          <p:cNvSpPr/>
          <p:nvPr/>
        </p:nvSpPr>
        <p:spPr>
          <a:xfrm>
            <a:off x="1066800" y="11430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00818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 calcmode="lin" valueType="num">
                                      <p:cBhvr additive="base">
                                        <p:cTn id="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6" end="6"/>
                                            </p:txEl>
                                          </p:spTgt>
                                        </p:tgtEl>
                                        <p:attrNameLst>
                                          <p:attrName>style.visibility</p:attrName>
                                        </p:attrNameLst>
                                      </p:cBhvr>
                                      <p:to>
                                        <p:strVal val="visible"/>
                                      </p:to>
                                    </p:set>
                                    <p:anim calcmode="lin" valueType="num">
                                      <p:cBhvr additive="base">
                                        <p:cTn id="1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7" end="7"/>
                                            </p:txEl>
                                          </p:spTgt>
                                        </p:tgtEl>
                                        <p:attrNameLst>
                                          <p:attrName>style.visibility</p:attrName>
                                        </p:attrNameLst>
                                      </p:cBhvr>
                                      <p:to>
                                        <p:strVal val="visible"/>
                                      </p:to>
                                    </p:set>
                                    <p:anim calcmode="lin" valueType="num">
                                      <p:cBhvr additive="base">
                                        <p:cTn id="1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anim calcmode="lin" valueType="num">
                                      <p:cBhvr additive="base">
                                        <p:cTn id="1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9" end="9"/>
                                            </p:txEl>
                                          </p:spTgt>
                                        </p:tgtEl>
                                        <p:attrNameLst>
                                          <p:attrName>style.visibility</p:attrName>
                                        </p:attrNameLst>
                                      </p:cBhvr>
                                      <p:to>
                                        <p:strVal val="visible"/>
                                      </p:to>
                                    </p:set>
                                    <p:anim calcmode="lin" valueType="num">
                                      <p:cBhvr additive="base">
                                        <p:cTn id="2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anim calcmode="lin" valueType="num">
                                      <p:cBhvr additive="base">
                                        <p:cTn id="2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1" end="11"/>
                                            </p:txEl>
                                          </p:spTgt>
                                        </p:tgtEl>
                                        <p:attrNameLst>
                                          <p:attrName>style.visibility</p:attrName>
                                        </p:attrNameLst>
                                      </p:cBhvr>
                                      <p:to>
                                        <p:strVal val="visible"/>
                                      </p:to>
                                    </p:set>
                                    <p:anim calcmode="lin" valueType="num">
                                      <p:cBhvr additive="base">
                                        <p:cTn id="31"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circle(in)">
                                      <p:cBhvr>
                                        <p:cTn id="3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839200" cy="4524315"/>
          </a:xfrm>
          <a:prstGeom prst="rect">
            <a:avLst/>
          </a:prstGeom>
          <a:noFill/>
        </p:spPr>
        <p:txBody>
          <a:bodyPr wrap="square" rtlCol="0">
            <a:spAutoFit/>
          </a:bodyPr>
          <a:lstStyle/>
          <a:p>
            <a:r>
              <a:rPr lang="en-US" sz="2400" b="1" dirty="0"/>
              <a:t>Question 26:</a:t>
            </a:r>
            <a:r>
              <a:rPr lang="en-US" sz="2400" dirty="0"/>
              <a:t> Marie didn’t turn up at John’s birthday party. I feel so sorry for that.</a:t>
            </a:r>
          </a:p>
          <a:p>
            <a:r>
              <a:rPr lang="en-US" sz="2400" dirty="0"/>
              <a:t>	</a:t>
            </a:r>
            <a:r>
              <a:rPr lang="en-US" sz="2400" b="1" dirty="0"/>
              <a:t>A.</a:t>
            </a:r>
            <a:r>
              <a:rPr lang="en-US" sz="2400" dirty="0"/>
              <a:t> If only Marie turn up at John’s birthday party.</a:t>
            </a:r>
          </a:p>
          <a:p>
            <a:r>
              <a:rPr lang="en-US" sz="2400" dirty="0"/>
              <a:t>	</a:t>
            </a:r>
            <a:r>
              <a:rPr lang="en-US" sz="2400" b="1" dirty="0"/>
              <a:t>B.</a:t>
            </a:r>
            <a:r>
              <a:rPr lang="en-US" sz="2400" dirty="0"/>
              <a:t> I wish Marie had turned up at Johns birthday party.</a:t>
            </a:r>
          </a:p>
          <a:p>
            <a:r>
              <a:rPr lang="en-US" sz="2400" dirty="0"/>
              <a:t>	</a:t>
            </a:r>
            <a:r>
              <a:rPr lang="en-US" sz="2400" b="1" dirty="0"/>
              <a:t>C.</a:t>
            </a:r>
            <a:r>
              <a:rPr lang="en-US" sz="2400" dirty="0"/>
              <a:t> I wished Marie wouldn’t turn up at John’s birthday party.</a:t>
            </a:r>
          </a:p>
          <a:p>
            <a:r>
              <a:rPr lang="en-US" sz="2400" dirty="0"/>
              <a:t>	</a:t>
            </a:r>
            <a:r>
              <a:rPr lang="en-US" sz="2400" b="1" dirty="0"/>
              <a:t>D.</a:t>
            </a:r>
            <a:r>
              <a:rPr lang="en-US" sz="2400" dirty="0"/>
              <a:t> It’s a shame Marie had turned up at John’s birthday party.</a:t>
            </a:r>
          </a:p>
          <a:p>
            <a:endParaRPr lang="en-US" sz="2400" b="1" dirty="0" smtClean="0"/>
          </a:p>
          <a:p>
            <a:r>
              <a:rPr lang="en-US" sz="2400" dirty="0" err="1" smtClean="0"/>
              <a:t>Dịch</a:t>
            </a:r>
            <a:r>
              <a:rPr lang="en-US" sz="2400" dirty="0" smtClean="0"/>
              <a:t> </a:t>
            </a:r>
            <a:r>
              <a:rPr lang="en-US" sz="2400" dirty="0" err="1"/>
              <a:t>câu</a:t>
            </a:r>
            <a:r>
              <a:rPr lang="en-US" sz="2400" dirty="0"/>
              <a:t> </a:t>
            </a:r>
            <a:r>
              <a:rPr lang="en-US" sz="2400" dirty="0" err="1"/>
              <a:t>gốc</a:t>
            </a:r>
            <a:r>
              <a:rPr lang="en-US" sz="2400" dirty="0"/>
              <a:t>: Marie </a:t>
            </a:r>
            <a:r>
              <a:rPr lang="en-US" sz="2400" dirty="0" err="1"/>
              <a:t>đã</a:t>
            </a:r>
            <a:r>
              <a:rPr lang="en-US" sz="2400" dirty="0"/>
              <a:t> </a:t>
            </a:r>
            <a:r>
              <a:rPr lang="en-US" sz="2400" dirty="0" err="1"/>
              <a:t>không</a:t>
            </a:r>
            <a:r>
              <a:rPr lang="en-US" sz="2400" dirty="0"/>
              <a:t> </a:t>
            </a:r>
            <a:r>
              <a:rPr lang="en-US" sz="2400" dirty="0" err="1"/>
              <a:t>đến</a:t>
            </a:r>
            <a:r>
              <a:rPr lang="en-US" sz="2400" dirty="0"/>
              <a:t> </a:t>
            </a:r>
            <a:r>
              <a:rPr lang="en-US" sz="2400" dirty="0" err="1"/>
              <a:t>bữa</a:t>
            </a:r>
            <a:r>
              <a:rPr lang="en-US" sz="2400" dirty="0"/>
              <a:t> </a:t>
            </a:r>
            <a:r>
              <a:rPr lang="en-US" sz="2400" dirty="0" err="1"/>
              <a:t>tiệc</a:t>
            </a:r>
            <a:r>
              <a:rPr lang="en-US" sz="2400" dirty="0"/>
              <a:t> </a:t>
            </a:r>
            <a:r>
              <a:rPr lang="en-US" sz="2400" dirty="0" err="1"/>
              <a:t>sinh</a:t>
            </a:r>
            <a:r>
              <a:rPr lang="en-US" sz="2400" dirty="0"/>
              <a:t> </a:t>
            </a:r>
            <a:r>
              <a:rPr lang="en-US" sz="2400" dirty="0" err="1"/>
              <a:t>nhật</a:t>
            </a:r>
            <a:r>
              <a:rPr lang="en-US" sz="2400" dirty="0"/>
              <a:t> </a:t>
            </a:r>
            <a:r>
              <a:rPr lang="en-US" sz="2400" dirty="0" err="1"/>
              <a:t>của</a:t>
            </a:r>
            <a:r>
              <a:rPr lang="en-US" sz="2400" dirty="0"/>
              <a:t> John. </a:t>
            </a:r>
            <a:r>
              <a:rPr lang="en-US" sz="2400" dirty="0" err="1"/>
              <a:t>Tôi</a:t>
            </a:r>
            <a:r>
              <a:rPr lang="en-US" sz="2400" dirty="0"/>
              <a:t> </a:t>
            </a:r>
            <a:r>
              <a:rPr lang="en-US" sz="2400" dirty="0" err="1"/>
              <a:t>cảm</a:t>
            </a:r>
            <a:r>
              <a:rPr lang="en-US" sz="2400" dirty="0"/>
              <a:t> </a:t>
            </a:r>
            <a:r>
              <a:rPr lang="en-US" sz="2400" dirty="0" err="1"/>
              <a:t>thấy</a:t>
            </a:r>
            <a:r>
              <a:rPr lang="en-US" sz="2400" dirty="0"/>
              <a:t> </a:t>
            </a:r>
            <a:r>
              <a:rPr lang="en-US" sz="2400" dirty="0" err="1"/>
              <a:t>rất</a:t>
            </a:r>
            <a:r>
              <a:rPr lang="en-US" sz="2400" dirty="0"/>
              <a:t> </a:t>
            </a:r>
            <a:r>
              <a:rPr lang="en-US" sz="2400" dirty="0" err="1"/>
              <a:t>tiếc</a:t>
            </a:r>
            <a:r>
              <a:rPr lang="en-US" sz="2400" dirty="0"/>
              <a:t> </a:t>
            </a:r>
            <a:r>
              <a:rPr lang="en-US" sz="2400" dirty="0" err="1"/>
              <a:t>vì</a:t>
            </a:r>
            <a:r>
              <a:rPr lang="en-US" sz="2400" dirty="0"/>
              <a:t> </a:t>
            </a:r>
            <a:r>
              <a:rPr lang="en-US" sz="2400" dirty="0" err="1"/>
              <a:t>điều</a:t>
            </a:r>
            <a:r>
              <a:rPr lang="en-US" sz="2400" dirty="0"/>
              <a:t> </a:t>
            </a:r>
            <a:r>
              <a:rPr lang="en-US" sz="2400" dirty="0" err="1"/>
              <a:t>đó</a:t>
            </a:r>
            <a:r>
              <a:rPr lang="en-US" sz="2400" dirty="0"/>
              <a:t>.</a:t>
            </a:r>
          </a:p>
          <a:p>
            <a:r>
              <a:rPr lang="en-US" sz="2400" dirty="0" err="1"/>
              <a:t>Tình</a:t>
            </a:r>
            <a:r>
              <a:rPr lang="en-US" sz="2400" dirty="0"/>
              <a:t> </a:t>
            </a:r>
            <a:r>
              <a:rPr lang="en-US" sz="2400" dirty="0" err="1"/>
              <a:t>huống</a:t>
            </a:r>
            <a:r>
              <a:rPr lang="en-US" sz="2400" dirty="0"/>
              <a:t> </a:t>
            </a:r>
            <a:r>
              <a:rPr lang="en-US" sz="2400" dirty="0" err="1"/>
              <a:t>xảy</a:t>
            </a:r>
            <a:r>
              <a:rPr lang="en-US" sz="2400" dirty="0"/>
              <a:t> </a:t>
            </a:r>
            <a:r>
              <a:rPr lang="en-US" sz="2400" dirty="0" err="1"/>
              <a:t>ra</a:t>
            </a:r>
            <a:r>
              <a:rPr lang="en-US" sz="2400" dirty="0"/>
              <a:t> </a:t>
            </a:r>
            <a:r>
              <a:rPr lang="en-US" sz="2400" dirty="0" err="1"/>
              <a:t>trong</a:t>
            </a:r>
            <a:r>
              <a:rPr lang="en-US" sz="2400" dirty="0"/>
              <a:t> </a:t>
            </a:r>
            <a:r>
              <a:rPr lang="en-US" sz="2400" dirty="0" err="1"/>
              <a:t>quá</a:t>
            </a:r>
            <a:r>
              <a:rPr lang="en-US" sz="2400" dirty="0"/>
              <a:t> </a:t>
            </a:r>
            <a:r>
              <a:rPr lang="en-US" sz="2400" dirty="0" err="1"/>
              <a:t>khứ</a:t>
            </a:r>
            <a:r>
              <a:rPr lang="en-US" sz="2400" dirty="0"/>
              <a:t> </a:t>
            </a:r>
            <a:r>
              <a:rPr lang="en-US" sz="2400" dirty="0" err="1"/>
              <a:t>vì</a:t>
            </a:r>
            <a:r>
              <a:rPr lang="en-US" sz="2400" dirty="0"/>
              <a:t> </a:t>
            </a:r>
            <a:r>
              <a:rPr lang="en-US" sz="2400" dirty="0" err="1"/>
              <a:t>vậy</a:t>
            </a:r>
            <a:r>
              <a:rPr lang="en-US" sz="2400" dirty="0"/>
              <a:t> </a:t>
            </a:r>
            <a:r>
              <a:rPr lang="en-US" sz="2400" dirty="0" err="1"/>
              <a:t>chúng</a:t>
            </a:r>
            <a:r>
              <a:rPr lang="en-US" sz="2400" dirty="0"/>
              <a:t> ta </a:t>
            </a:r>
            <a:r>
              <a:rPr lang="en-US" sz="2400" dirty="0" err="1"/>
              <a:t>sẽ</a:t>
            </a:r>
            <a:r>
              <a:rPr lang="en-US" sz="2400" dirty="0"/>
              <a:t> </a:t>
            </a:r>
            <a:r>
              <a:rPr lang="en-US" sz="2400" dirty="0" err="1"/>
              <a:t>sử</a:t>
            </a:r>
            <a:r>
              <a:rPr lang="en-US" sz="2400" dirty="0"/>
              <a:t> </a:t>
            </a:r>
            <a:r>
              <a:rPr lang="en-US" sz="2400" dirty="0" err="1"/>
              <a:t>dụng</a:t>
            </a:r>
            <a:r>
              <a:rPr lang="en-US" sz="2400" dirty="0"/>
              <a:t> </a:t>
            </a:r>
            <a:r>
              <a:rPr lang="en-US" sz="2400" dirty="0" err="1"/>
              <a:t>câu</a:t>
            </a:r>
            <a:r>
              <a:rPr lang="en-US" sz="2400" dirty="0"/>
              <a:t> </a:t>
            </a:r>
            <a:r>
              <a:rPr lang="en-US" sz="2400" dirty="0" err="1"/>
              <a:t>ước</a:t>
            </a:r>
            <a:r>
              <a:rPr lang="en-US" sz="2400" dirty="0"/>
              <a:t> </a:t>
            </a:r>
            <a:r>
              <a:rPr lang="en-US" sz="2400" dirty="0" err="1"/>
              <a:t>không</a:t>
            </a:r>
            <a:r>
              <a:rPr lang="en-US" sz="2400" dirty="0"/>
              <a:t> </a:t>
            </a:r>
            <a:r>
              <a:rPr lang="en-US" sz="2400" dirty="0" err="1"/>
              <a:t>có</a:t>
            </a:r>
            <a:r>
              <a:rPr lang="en-US" sz="2400" dirty="0"/>
              <a:t> </a:t>
            </a:r>
            <a:r>
              <a:rPr lang="en-US" sz="2400" dirty="0" err="1"/>
              <a:t>thật</a:t>
            </a:r>
            <a:r>
              <a:rPr lang="en-US" sz="2400" dirty="0"/>
              <a:t> </a:t>
            </a:r>
            <a:r>
              <a:rPr lang="en-US" sz="2400" dirty="0" err="1"/>
              <a:t>trong</a:t>
            </a:r>
            <a:r>
              <a:rPr lang="en-US" sz="2400" dirty="0"/>
              <a:t> </a:t>
            </a:r>
            <a:r>
              <a:rPr lang="en-US" sz="2400" dirty="0" err="1"/>
              <a:t>quá</a:t>
            </a:r>
            <a:r>
              <a:rPr lang="en-US" sz="2400" dirty="0"/>
              <a:t> </a:t>
            </a:r>
            <a:r>
              <a:rPr lang="en-US" sz="2400" dirty="0" err="1"/>
              <a:t>khứ</a:t>
            </a:r>
            <a:r>
              <a:rPr lang="en-US" sz="2400" dirty="0"/>
              <a:t>.</a:t>
            </a:r>
          </a:p>
          <a:p>
            <a:endParaRPr lang="en-US" sz="2400" dirty="0"/>
          </a:p>
        </p:txBody>
      </p:sp>
      <p:sp>
        <p:nvSpPr>
          <p:cNvPr id="5" name="Oval 4"/>
          <p:cNvSpPr/>
          <p:nvPr/>
        </p:nvSpPr>
        <p:spPr>
          <a:xfrm>
            <a:off x="1066800" y="14478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72805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9296400" cy="6247864"/>
          </a:xfrm>
          <a:prstGeom prst="rect">
            <a:avLst/>
          </a:prstGeom>
          <a:noFill/>
        </p:spPr>
        <p:txBody>
          <a:bodyPr wrap="square" rtlCol="0">
            <a:spAutoFit/>
          </a:bodyPr>
          <a:lstStyle/>
          <a:p>
            <a:r>
              <a:rPr lang="en-US" sz="2000" b="1" dirty="0"/>
              <a:t>Question 27:</a:t>
            </a:r>
            <a:r>
              <a:rPr lang="en-US" sz="2000" dirty="0"/>
              <a:t> She just had time to put up her umbrella before the rain came down in torrents.</a:t>
            </a:r>
          </a:p>
          <a:p>
            <a:r>
              <a:rPr lang="en-US" sz="2000" b="1" dirty="0" smtClean="0"/>
              <a:t>A</a:t>
            </a:r>
            <a:r>
              <a:rPr lang="en-US" sz="2000" b="1" dirty="0"/>
              <a:t>.</a:t>
            </a:r>
            <a:r>
              <a:rPr lang="en-US" sz="2000" dirty="0"/>
              <a:t> No sooner had she put up her umbrella than the rain came down in torrents.</a:t>
            </a:r>
          </a:p>
          <a:p>
            <a:r>
              <a:rPr lang="en-US" sz="2000" b="1" dirty="0" smtClean="0"/>
              <a:t>B</a:t>
            </a:r>
            <a:r>
              <a:rPr lang="en-US" sz="2000" b="1" dirty="0"/>
              <a:t>.</a:t>
            </a:r>
            <a:r>
              <a:rPr lang="en-US" sz="2000" dirty="0"/>
              <a:t> The rain came down in torrents as soon as she just has time to put up her umbrella.</a:t>
            </a:r>
          </a:p>
          <a:p>
            <a:r>
              <a:rPr lang="en-US" sz="2000" b="1" dirty="0" smtClean="0"/>
              <a:t>C</a:t>
            </a:r>
            <a:r>
              <a:rPr lang="en-US" sz="2000" b="1" dirty="0"/>
              <a:t>.</a:t>
            </a:r>
            <a:r>
              <a:rPr lang="en-US" sz="2000" dirty="0"/>
              <a:t> Only when she had put up her umbrella did the rain come down in torrents.</a:t>
            </a:r>
          </a:p>
          <a:p>
            <a:r>
              <a:rPr lang="en-US" sz="2000" b="1" dirty="0" smtClean="0"/>
              <a:t>D</a:t>
            </a:r>
            <a:r>
              <a:rPr lang="en-US" sz="2000" b="1" dirty="0"/>
              <a:t>.</a:t>
            </a:r>
            <a:r>
              <a:rPr lang="en-US" sz="2000" dirty="0"/>
              <a:t> If she hadn’t time to put up her umbrella, the rain wouldn’t have come down in torrents.</a:t>
            </a:r>
          </a:p>
          <a:p>
            <a:endParaRPr lang="en-US" sz="2000" b="1" dirty="0" smtClean="0"/>
          </a:p>
          <a:p>
            <a:r>
              <a:rPr lang="en-US" sz="2000" b="1" dirty="0" err="1" smtClean="0"/>
              <a:t>Dịch</a:t>
            </a:r>
            <a:r>
              <a:rPr lang="en-US" sz="2000" b="1" dirty="0" smtClean="0"/>
              <a:t> </a:t>
            </a:r>
            <a:r>
              <a:rPr lang="en-US" sz="2000" b="1" dirty="0" err="1"/>
              <a:t>nghĩa</a:t>
            </a:r>
            <a:r>
              <a:rPr lang="en-US" sz="2000" b="1" dirty="0"/>
              <a:t>:</a:t>
            </a:r>
            <a:r>
              <a:rPr lang="en-US" sz="2000" dirty="0"/>
              <a:t> </a:t>
            </a:r>
            <a:r>
              <a:rPr lang="en-US" sz="2000" dirty="0" err="1"/>
              <a:t>Cô</a:t>
            </a:r>
            <a:r>
              <a:rPr lang="en-US" sz="2000" dirty="0"/>
              <a:t> </a:t>
            </a:r>
            <a:r>
              <a:rPr lang="en-US" sz="2000" dirty="0" err="1"/>
              <a:t>chỉ</a:t>
            </a:r>
            <a:r>
              <a:rPr lang="en-US" sz="2000" dirty="0"/>
              <a:t> </a:t>
            </a:r>
            <a:r>
              <a:rPr lang="en-US" sz="2000" dirty="0" err="1"/>
              <a:t>có</a:t>
            </a:r>
            <a:r>
              <a:rPr lang="en-US" sz="2000" dirty="0"/>
              <a:t> </a:t>
            </a:r>
            <a:r>
              <a:rPr lang="en-US" sz="2000" dirty="0" err="1"/>
              <a:t>thời</a:t>
            </a:r>
            <a:r>
              <a:rPr lang="en-US" sz="2000" dirty="0"/>
              <a:t> </a:t>
            </a:r>
            <a:r>
              <a:rPr lang="en-US" sz="2000" dirty="0" err="1"/>
              <a:t>gian</a:t>
            </a:r>
            <a:r>
              <a:rPr lang="en-US" sz="2000" dirty="0"/>
              <a:t> </a:t>
            </a:r>
            <a:r>
              <a:rPr lang="en-US" sz="2000" dirty="0" err="1"/>
              <a:t>để</a:t>
            </a:r>
            <a:r>
              <a:rPr lang="en-US" sz="2000" dirty="0"/>
              <a:t> </a:t>
            </a:r>
            <a:r>
              <a:rPr lang="en-US" sz="2000" dirty="0" err="1"/>
              <a:t>đặt</a:t>
            </a:r>
            <a:r>
              <a:rPr lang="en-US" sz="2000" dirty="0"/>
              <a:t> </a:t>
            </a:r>
            <a:r>
              <a:rPr lang="en-US" sz="2000" dirty="0" err="1"/>
              <a:t>chiếc</a:t>
            </a:r>
            <a:r>
              <a:rPr lang="en-US" sz="2000" dirty="0"/>
              <a:t> ô </a:t>
            </a:r>
            <a:r>
              <a:rPr lang="en-US" sz="2000" dirty="0" err="1"/>
              <a:t>của</a:t>
            </a:r>
            <a:r>
              <a:rPr lang="en-US" sz="2000" dirty="0"/>
              <a:t> </a:t>
            </a:r>
            <a:r>
              <a:rPr lang="en-US" sz="2000" dirty="0" err="1"/>
              <a:t>mình</a:t>
            </a:r>
            <a:r>
              <a:rPr lang="en-US" sz="2000" dirty="0"/>
              <a:t> </a:t>
            </a:r>
            <a:r>
              <a:rPr lang="en-US" sz="2000" dirty="0" err="1"/>
              <a:t>trước</a:t>
            </a:r>
            <a:r>
              <a:rPr lang="en-US" sz="2000" dirty="0"/>
              <a:t> </a:t>
            </a:r>
            <a:r>
              <a:rPr lang="en-US" sz="2000" dirty="0" err="1"/>
              <a:t>khi</a:t>
            </a:r>
            <a:r>
              <a:rPr lang="en-US" sz="2000" dirty="0"/>
              <a:t> </a:t>
            </a:r>
            <a:r>
              <a:rPr lang="en-US" sz="2000" dirty="0" err="1"/>
              <a:t>cơn</a:t>
            </a:r>
            <a:r>
              <a:rPr lang="en-US" sz="2000" dirty="0"/>
              <a:t> </a:t>
            </a:r>
            <a:r>
              <a:rPr lang="en-US" sz="2000" dirty="0" err="1"/>
              <a:t>mưa</a:t>
            </a:r>
            <a:r>
              <a:rPr lang="en-US" sz="2000" dirty="0"/>
              <a:t> </a:t>
            </a:r>
            <a:r>
              <a:rPr lang="en-US" sz="2000" dirty="0" err="1"/>
              <a:t>trút</a:t>
            </a:r>
            <a:r>
              <a:rPr lang="en-US" sz="2000" dirty="0"/>
              <a:t> </a:t>
            </a:r>
            <a:r>
              <a:rPr lang="en-US" sz="2000" dirty="0" err="1"/>
              <a:t>xuống</a:t>
            </a:r>
            <a:r>
              <a:rPr lang="en-US" sz="2000" dirty="0"/>
              <a:t>.</a:t>
            </a:r>
            <a:br>
              <a:rPr lang="en-US" sz="2000" dirty="0"/>
            </a:br>
            <a:r>
              <a:rPr lang="en-US" sz="2000" b="1" dirty="0" err="1"/>
              <a:t>Xét</a:t>
            </a:r>
            <a:r>
              <a:rPr lang="en-US" sz="2000" b="1" dirty="0"/>
              <a:t> </a:t>
            </a:r>
            <a:r>
              <a:rPr lang="en-US" sz="2000" b="1" dirty="0" err="1"/>
              <a:t>các</a:t>
            </a:r>
            <a:r>
              <a:rPr lang="en-US" sz="2000" b="1" dirty="0"/>
              <a:t> </a:t>
            </a:r>
            <a:r>
              <a:rPr lang="en-US" sz="2000" b="1" dirty="0" err="1"/>
              <a:t>đáp</a:t>
            </a:r>
            <a:r>
              <a:rPr lang="en-US" sz="2000" b="1" dirty="0"/>
              <a:t> </a:t>
            </a:r>
            <a:r>
              <a:rPr lang="en-US" sz="2000" b="1" dirty="0" err="1"/>
              <a:t>án</a:t>
            </a:r>
            <a:r>
              <a:rPr lang="en-US" sz="2000" b="1" dirty="0"/>
              <a:t>:</a:t>
            </a:r>
            <a:r>
              <a:rPr lang="en-US" sz="2000" dirty="0"/>
              <a:t/>
            </a:r>
            <a:br>
              <a:rPr lang="en-US" sz="2000" dirty="0"/>
            </a:br>
            <a:r>
              <a:rPr lang="en-US" sz="2000" b="1" dirty="0"/>
              <a:t>A.</a:t>
            </a:r>
            <a:r>
              <a:rPr lang="en-US" sz="2000" dirty="0"/>
              <a:t> No sooner had she put up her umbrella than the rain came down in torrents. → </a:t>
            </a:r>
            <a:r>
              <a:rPr lang="en-US" sz="2000" dirty="0" err="1"/>
              <a:t>Cô</a:t>
            </a:r>
            <a:r>
              <a:rPr lang="en-US" sz="2000" dirty="0"/>
              <a:t> </a:t>
            </a:r>
            <a:r>
              <a:rPr lang="en-US" sz="2000" dirty="0" err="1"/>
              <a:t>vừa</a:t>
            </a:r>
            <a:r>
              <a:rPr lang="en-US" sz="2000" dirty="0"/>
              <a:t> </a:t>
            </a:r>
            <a:r>
              <a:rPr lang="en-US" sz="2000" dirty="0" err="1"/>
              <a:t>giơ</a:t>
            </a:r>
            <a:r>
              <a:rPr lang="en-US" sz="2000" dirty="0"/>
              <a:t> </a:t>
            </a:r>
            <a:r>
              <a:rPr lang="en-US" sz="2000" dirty="0" err="1"/>
              <a:t>chiếc</a:t>
            </a:r>
            <a:r>
              <a:rPr lang="en-US" sz="2000" dirty="0"/>
              <a:t> ô </a:t>
            </a:r>
            <a:r>
              <a:rPr lang="en-US" sz="2000" dirty="0" err="1"/>
              <a:t>của</a:t>
            </a:r>
            <a:r>
              <a:rPr lang="en-US" sz="2000" dirty="0"/>
              <a:t> </a:t>
            </a:r>
            <a:r>
              <a:rPr lang="en-US" sz="2000" dirty="0" err="1"/>
              <a:t>mình</a:t>
            </a:r>
            <a:r>
              <a:rPr lang="en-US" sz="2000" dirty="0"/>
              <a:t> </a:t>
            </a:r>
            <a:r>
              <a:rPr lang="en-US" sz="2000" dirty="0" err="1"/>
              <a:t>lên</a:t>
            </a:r>
            <a:r>
              <a:rPr lang="en-US" sz="2000" dirty="0"/>
              <a:t> </a:t>
            </a:r>
            <a:r>
              <a:rPr lang="en-US" sz="2000" dirty="0" err="1"/>
              <a:t>thì</a:t>
            </a:r>
            <a:r>
              <a:rPr lang="en-US" sz="2000" dirty="0"/>
              <a:t> </a:t>
            </a:r>
            <a:r>
              <a:rPr lang="en-US" sz="2000" dirty="0" err="1"/>
              <a:t>cơn</a:t>
            </a:r>
            <a:r>
              <a:rPr lang="en-US" sz="2000" dirty="0"/>
              <a:t> </a:t>
            </a:r>
            <a:r>
              <a:rPr lang="en-US" sz="2000" dirty="0" err="1"/>
              <a:t>mưa</a:t>
            </a:r>
            <a:r>
              <a:rPr lang="en-US" sz="2000" dirty="0"/>
              <a:t> </a:t>
            </a:r>
            <a:r>
              <a:rPr lang="en-US" sz="2000" dirty="0" err="1"/>
              <a:t>ào</a:t>
            </a:r>
            <a:r>
              <a:rPr lang="en-US" sz="2000" dirty="0"/>
              <a:t> </a:t>
            </a:r>
            <a:r>
              <a:rPr lang="en-US" sz="2000" dirty="0" err="1"/>
              <a:t>ào</a:t>
            </a:r>
            <a:r>
              <a:rPr lang="en-US" sz="2000" dirty="0"/>
              <a:t> </a:t>
            </a:r>
            <a:r>
              <a:rPr lang="en-US" sz="2000" dirty="0" err="1"/>
              <a:t>trút</a:t>
            </a:r>
            <a:r>
              <a:rPr lang="en-US" sz="2000" dirty="0"/>
              <a:t> </a:t>
            </a:r>
            <a:r>
              <a:rPr lang="en-US" sz="2000" dirty="0" err="1"/>
              <a:t>xuống</a:t>
            </a:r>
            <a:r>
              <a:rPr lang="en-US" sz="2000" dirty="0"/>
              <a:t>, </a:t>
            </a:r>
            <a:r>
              <a:rPr lang="en-US" sz="2000" dirty="0" err="1"/>
              <a:t>đúng</a:t>
            </a:r>
            <a:r>
              <a:rPr lang="en-US" sz="2000" dirty="0"/>
              <a:t>.</a:t>
            </a:r>
            <a:br>
              <a:rPr lang="en-US" sz="2000" dirty="0"/>
            </a:br>
            <a:r>
              <a:rPr lang="en-US" sz="2000" b="1" dirty="0"/>
              <a:t>B.</a:t>
            </a:r>
            <a:r>
              <a:rPr lang="en-US" sz="2000" dirty="0"/>
              <a:t> The rain came down in torrents as soon as she just has time to put up her umbrella. → </a:t>
            </a:r>
            <a:r>
              <a:rPr lang="en-US" sz="2000" dirty="0" err="1"/>
              <a:t>Cơn</a:t>
            </a:r>
            <a:r>
              <a:rPr lang="en-US" sz="2000" dirty="0"/>
              <a:t> </a:t>
            </a:r>
            <a:r>
              <a:rPr lang="en-US" sz="2000" dirty="0" err="1"/>
              <a:t>mưa</a:t>
            </a:r>
            <a:r>
              <a:rPr lang="en-US" sz="2000" dirty="0"/>
              <a:t> </a:t>
            </a:r>
            <a:r>
              <a:rPr lang="en-US" sz="2000" dirty="0" err="1"/>
              <a:t>ào</a:t>
            </a:r>
            <a:r>
              <a:rPr lang="en-US" sz="2000" dirty="0"/>
              <a:t> </a:t>
            </a:r>
            <a:r>
              <a:rPr lang="en-US" sz="2000" dirty="0" err="1"/>
              <a:t>ào</a:t>
            </a:r>
            <a:r>
              <a:rPr lang="en-US" sz="2000" dirty="0"/>
              <a:t> </a:t>
            </a:r>
            <a:r>
              <a:rPr lang="en-US" sz="2000" dirty="0" err="1"/>
              <a:t>trút</a:t>
            </a:r>
            <a:r>
              <a:rPr lang="en-US" sz="2000" dirty="0"/>
              <a:t> </a:t>
            </a:r>
            <a:r>
              <a:rPr lang="en-US" sz="2000" dirty="0" err="1"/>
              <a:t>xuống</a:t>
            </a:r>
            <a:r>
              <a:rPr lang="en-US" sz="2000" dirty="0"/>
              <a:t> </a:t>
            </a:r>
            <a:r>
              <a:rPr lang="en-US" sz="2000" dirty="0" err="1"/>
              <a:t>ngay</a:t>
            </a:r>
            <a:r>
              <a:rPr lang="en-US" sz="2000" dirty="0"/>
              <a:t> </a:t>
            </a:r>
            <a:r>
              <a:rPr lang="en-US" sz="2000" dirty="0" err="1"/>
              <a:t>khi</a:t>
            </a:r>
            <a:r>
              <a:rPr lang="en-US" sz="2000" dirty="0"/>
              <a:t> </a:t>
            </a:r>
            <a:r>
              <a:rPr lang="en-US" sz="2000" dirty="0" err="1"/>
              <a:t>cô</a:t>
            </a:r>
            <a:r>
              <a:rPr lang="en-US" sz="2000" dirty="0"/>
              <a:t> </a:t>
            </a:r>
            <a:r>
              <a:rPr lang="en-US" sz="2000" dirty="0" err="1"/>
              <a:t>vừa</a:t>
            </a:r>
            <a:r>
              <a:rPr lang="en-US" sz="2000" dirty="0"/>
              <a:t> </a:t>
            </a:r>
            <a:r>
              <a:rPr lang="en-US" sz="2000" dirty="0" err="1"/>
              <a:t>kịp</a:t>
            </a:r>
            <a:r>
              <a:rPr lang="en-US" sz="2000" dirty="0"/>
              <a:t> </a:t>
            </a:r>
            <a:r>
              <a:rPr lang="en-US" sz="2000" dirty="0" err="1"/>
              <a:t>đưa</a:t>
            </a:r>
            <a:r>
              <a:rPr lang="en-US" sz="2000" dirty="0"/>
              <a:t> </a:t>
            </a:r>
            <a:r>
              <a:rPr lang="en-US" sz="2000" dirty="0" err="1"/>
              <a:t>chiếc</a:t>
            </a:r>
            <a:r>
              <a:rPr lang="en-US" sz="2000" dirty="0"/>
              <a:t> ô </a:t>
            </a:r>
            <a:r>
              <a:rPr lang="en-US" sz="2000" dirty="0" err="1"/>
              <a:t>lên</a:t>
            </a:r>
            <a:r>
              <a:rPr lang="en-US" sz="2000" dirty="0"/>
              <a:t>, </a:t>
            </a:r>
            <a:r>
              <a:rPr lang="en-US" sz="2000" dirty="0" err="1"/>
              <a:t>sai</a:t>
            </a:r>
            <a:r>
              <a:rPr lang="en-US" sz="2000" dirty="0"/>
              <a:t> </a:t>
            </a:r>
            <a:r>
              <a:rPr lang="en-US" sz="2000" dirty="0" err="1"/>
              <a:t>nghĩa</a:t>
            </a:r>
            <a:r>
              <a:rPr lang="en-US" sz="2000" dirty="0"/>
              <a:t>.</a:t>
            </a:r>
            <a:br>
              <a:rPr lang="en-US" sz="2000" dirty="0"/>
            </a:br>
            <a:r>
              <a:rPr lang="en-US" sz="2000" b="1" dirty="0"/>
              <a:t>C.</a:t>
            </a:r>
            <a:r>
              <a:rPr lang="en-US" sz="2000" dirty="0"/>
              <a:t> Only when she had put up her umbrella did the rain come down in torrents. → </a:t>
            </a:r>
            <a:r>
              <a:rPr lang="en-US" sz="2000" dirty="0" err="1"/>
              <a:t>Chỉ</a:t>
            </a:r>
            <a:r>
              <a:rPr lang="en-US" sz="2000" dirty="0"/>
              <a:t> </a:t>
            </a:r>
            <a:r>
              <a:rPr lang="en-US" sz="2000" dirty="0" err="1"/>
              <a:t>khi</a:t>
            </a:r>
            <a:r>
              <a:rPr lang="en-US" sz="2000" dirty="0"/>
              <a:t> </a:t>
            </a:r>
            <a:r>
              <a:rPr lang="en-US" sz="2000" dirty="0" err="1"/>
              <a:t>cô</a:t>
            </a:r>
            <a:r>
              <a:rPr lang="en-US" sz="2000" dirty="0"/>
              <a:t> </a:t>
            </a:r>
            <a:r>
              <a:rPr lang="en-US" sz="2000" dirty="0" err="1"/>
              <a:t>ấy</a:t>
            </a:r>
            <a:r>
              <a:rPr lang="en-US" sz="2000" dirty="0"/>
              <a:t> </a:t>
            </a:r>
            <a:r>
              <a:rPr lang="en-US" sz="2000" dirty="0" err="1"/>
              <a:t>đặt</a:t>
            </a:r>
            <a:r>
              <a:rPr lang="en-US" sz="2000" dirty="0"/>
              <a:t> </a:t>
            </a:r>
            <a:r>
              <a:rPr lang="en-US" sz="2000" dirty="0" err="1"/>
              <a:t>chiếc</a:t>
            </a:r>
            <a:r>
              <a:rPr lang="en-US" sz="2000" dirty="0"/>
              <a:t> ô </a:t>
            </a:r>
            <a:r>
              <a:rPr lang="en-US" sz="2000" dirty="0" err="1"/>
              <a:t>của</a:t>
            </a:r>
            <a:r>
              <a:rPr lang="en-US" sz="2000" dirty="0"/>
              <a:t> </a:t>
            </a:r>
            <a:r>
              <a:rPr lang="en-US" sz="2000" dirty="0" err="1"/>
              <a:t>mình</a:t>
            </a:r>
            <a:r>
              <a:rPr lang="en-US" sz="2000" dirty="0"/>
              <a:t> </a:t>
            </a:r>
            <a:r>
              <a:rPr lang="en-US" sz="2000" dirty="0" err="1"/>
              <a:t>lên</a:t>
            </a:r>
            <a:r>
              <a:rPr lang="en-US" sz="2000" dirty="0"/>
              <a:t> </a:t>
            </a:r>
            <a:r>
              <a:rPr lang="en-US" sz="2000" dirty="0" err="1"/>
              <a:t>thì</a:t>
            </a:r>
            <a:r>
              <a:rPr lang="en-US" sz="2000" dirty="0"/>
              <a:t> </a:t>
            </a:r>
            <a:r>
              <a:rPr lang="en-US" sz="2000" dirty="0" err="1"/>
              <a:t>mưa</a:t>
            </a:r>
            <a:r>
              <a:rPr lang="en-US" sz="2000" dirty="0"/>
              <a:t> </a:t>
            </a:r>
            <a:r>
              <a:rPr lang="en-US" sz="2000" dirty="0" err="1"/>
              <a:t>mới</a:t>
            </a:r>
            <a:r>
              <a:rPr lang="en-US" sz="2000" dirty="0"/>
              <a:t> </a:t>
            </a:r>
            <a:r>
              <a:rPr lang="en-US" sz="2000" dirty="0" err="1"/>
              <a:t>rơi</a:t>
            </a:r>
            <a:r>
              <a:rPr lang="en-US" sz="2000" dirty="0"/>
              <a:t>, </a:t>
            </a:r>
            <a:r>
              <a:rPr lang="en-US" sz="2000" dirty="0" err="1"/>
              <a:t>sai</a:t>
            </a:r>
            <a:r>
              <a:rPr lang="en-US" sz="2000" dirty="0"/>
              <a:t> </a:t>
            </a:r>
            <a:r>
              <a:rPr lang="en-US" sz="2000" dirty="0" err="1"/>
              <a:t>nghĩa</a:t>
            </a:r>
            <a:r>
              <a:rPr lang="en-US" sz="2000" dirty="0"/>
              <a:t>.</a:t>
            </a:r>
            <a:br>
              <a:rPr lang="en-US" sz="2000" dirty="0"/>
            </a:br>
            <a:r>
              <a:rPr lang="en-US" sz="2000" b="1" dirty="0"/>
              <a:t>D.</a:t>
            </a:r>
            <a:r>
              <a:rPr lang="en-US" sz="2000" dirty="0"/>
              <a:t> If she hadn’t time to put up her umbrella, the rain wouldn’t have come down in torrents. → </a:t>
            </a:r>
            <a:r>
              <a:rPr lang="en-US" sz="2000" dirty="0" err="1"/>
              <a:t>Nếu</a:t>
            </a:r>
            <a:r>
              <a:rPr lang="en-US" sz="2000" dirty="0"/>
              <a:t> </a:t>
            </a:r>
            <a:r>
              <a:rPr lang="en-US" sz="2000" dirty="0" err="1"/>
              <a:t>cô</a:t>
            </a:r>
            <a:r>
              <a:rPr lang="en-US" sz="2000" dirty="0"/>
              <a:t> </a:t>
            </a:r>
            <a:r>
              <a:rPr lang="en-US" sz="2000" dirty="0" err="1"/>
              <a:t>ấy</a:t>
            </a:r>
            <a:r>
              <a:rPr lang="en-US" sz="2000" dirty="0"/>
              <a:t> </a:t>
            </a:r>
            <a:r>
              <a:rPr lang="en-US" sz="2000" dirty="0" err="1"/>
              <a:t>không</a:t>
            </a:r>
            <a:r>
              <a:rPr lang="en-US" sz="2000" dirty="0"/>
              <a:t> </a:t>
            </a:r>
            <a:r>
              <a:rPr lang="en-US" sz="2000" dirty="0" err="1"/>
              <a:t>có</a:t>
            </a:r>
            <a:r>
              <a:rPr lang="en-US" sz="2000" dirty="0"/>
              <a:t> </a:t>
            </a:r>
            <a:r>
              <a:rPr lang="en-US" sz="2000" dirty="0" err="1"/>
              <a:t>thời</a:t>
            </a:r>
            <a:r>
              <a:rPr lang="en-US" sz="2000" dirty="0"/>
              <a:t> </a:t>
            </a:r>
            <a:r>
              <a:rPr lang="en-US" sz="2000" dirty="0" err="1"/>
              <a:t>gian</a:t>
            </a:r>
            <a:r>
              <a:rPr lang="en-US" sz="2000" dirty="0"/>
              <a:t> </a:t>
            </a:r>
            <a:r>
              <a:rPr lang="en-US" sz="2000" dirty="0" err="1"/>
              <a:t>để</a:t>
            </a:r>
            <a:r>
              <a:rPr lang="en-US" sz="2000" dirty="0"/>
              <a:t> </a:t>
            </a:r>
            <a:r>
              <a:rPr lang="en-US" sz="2000" dirty="0" err="1"/>
              <a:t>đặt</a:t>
            </a:r>
            <a:r>
              <a:rPr lang="en-US" sz="2000" dirty="0"/>
              <a:t> </a:t>
            </a:r>
            <a:r>
              <a:rPr lang="en-US" sz="2000" dirty="0" err="1"/>
              <a:t>chiếc</a:t>
            </a:r>
            <a:r>
              <a:rPr lang="en-US" sz="2000" dirty="0"/>
              <a:t> ô </a:t>
            </a:r>
            <a:r>
              <a:rPr lang="en-US" sz="2000" dirty="0" err="1"/>
              <a:t>của</a:t>
            </a:r>
            <a:r>
              <a:rPr lang="en-US" sz="2000" dirty="0"/>
              <a:t> </a:t>
            </a:r>
            <a:r>
              <a:rPr lang="en-US" sz="2000" dirty="0" err="1"/>
              <a:t>mình</a:t>
            </a:r>
            <a:r>
              <a:rPr lang="en-US" sz="2000" dirty="0"/>
              <a:t> </a:t>
            </a:r>
            <a:r>
              <a:rPr lang="en-US" sz="2000" dirty="0" err="1"/>
              <a:t>thì</a:t>
            </a:r>
            <a:r>
              <a:rPr lang="en-US" sz="2000" dirty="0"/>
              <a:t> </a:t>
            </a:r>
            <a:r>
              <a:rPr lang="en-US" sz="2000" dirty="0" err="1"/>
              <a:t>mưa</a:t>
            </a:r>
            <a:r>
              <a:rPr lang="en-US" sz="2000" dirty="0"/>
              <a:t> </a:t>
            </a:r>
            <a:r>
              <a:rPr lang="en-US" sz="2000" dirty="0" err="1"/>
              <a:t>sẽ</a:t>
            </a:r>
            <a:r>
              <a:rPr lang="en-US" sz="2000" dirty="0"/>
              <a:t> </a:t>
            </a:r>
            <a:r>
              <a:rPr lang="en-US" sz="2000" dirty="0" err="1"/>
              <a:t>rơi</a:t>
            </a:r>
            <a:r>
              <a:rPr lang="en-US" sz="2000" dirty="0"/>
              <a:t> </a:t>
            </a:r>
            <a:r>
              <a:rPr lang="en-US" sz="2000" dirty="0" err="1"/>
              <a:t>xuống</a:t>
            </a:r>
            <a:r>
              <a:rPr lang="en-US" sz="2000" dirty="0"/>
              <a:t>, </a:t>
            </a:r>
            <a:r>
              <a:rPr lang="en-US" sz="2000" dirty="0" err="1"/>
              <a:t>sai</a:t>
            </a:r>
            <a:r>
              <a:rPr lang="en-US" sz="2000" dirty="0"/>
              <a:t> </a:t>
            </a:r>
            <a:r>
              <a:rPr lang="en-US" sz="2000" dirty="0" err="1"/>
              <a:t>nghĩa</a:t>
            </a:r>
            <a:r>
              <a:rPr lang="en-US" sz="2000" dirty="0"/>
              <a:t>.</a:t>
            </a:r>
          </a:p>
          <a:p>
            <a:endParaRPr lang="en-US" sz="2000" dirty="0"/>
          </a:p>
        </p:txBody>
      </p:sp>
      <p:sp>
        <p:nvSpPr>
          <p:cNvPr id="5" name="Oval 4"/>
          <p:cNvSpPr/>
          <p:nvPr/>
        </p:nvSpPr>
        <p:spPr>
          <a:xfrm>
            <a:off x="0" y="990600"/>
            <a:ext cx="5334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41308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Effect transition="in" filter="wipe(down)">
                                      <p:cBhvr>
                                        <p:cTn id="7" dur="500"/>
                                        <p:tgtEl>
                                          <p:spTgt spid="4">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152400"/>
            <a:ext cx="8915400" cy="6863417"/>
          </a:xfrm>
          <a:prstGeom prst="rect">
            <a:avLst/>
          </a:prstGeom>
          <a:noFill/>
        </p:spPr>
        <p:txBody>
          <a:bodyPr wrap="square" rtlCol="0">
            <a:spAutoFit/>
          </a:bodyPr>
          <a:lstStyle/>
          <a:p>
            <a:r>
              <a:rPr lang="en-US" sz="2000" b="1" dirty="0">
                <a:solidFill>
                  <a:srgbClr val="FF0000"/>
                </a:solidFill>
              </a:rPr>
              <a:t>Question 28. </a:t>
            </a:r>
            <a:r>
              <a:rPr lang="en-US" sz="2000" dirty="0"/>
              <a:t>The actor and singer </a:t>
            </a:r>
            <a:r>
              <a:rPr lang="en-US" sz="2000" u="sng" dirty="0"/>
              <a:t>were singing</a:t>
            </a:r>
            <a:r>
              <a:rPr lang="en-US" sz="2000" dirty="0"/>
              <a:t> </a:t>
            </a:r>
            <a:r>
              <a:rPr lang="en-US" sz="2000" u="sng" dirty="0"/>
              <a:t>on the stage</a:t>
            </a:r>
            <a:r>
              <a:rPr lang="en-US" sz="2000" dirty="0"/>
              <a:t> </a:t>
            </a:r>
            <a:r>
              <a:rPr lang="en-US" sz="2000" u="sng" dirty="0"/>
              <a:t>when</a:t>
            </a:r>
            <a:r>
              <a:rPr lang="en-US" sz="2000" dirty="0"/>
              <a:t> we </a:t>
            </a:r>
            <a:r>
              <a:rPr lang="en-US" sz="2000" u="sng" dirty="0"/>
              <a:t>arrived</a:t>
            </a:r>
            <a:r>
              <a:rPr lang="en-US" sz="2000" dirty="0"/>
              <a:t> at the theater.</a:t>
            </a:r>
          </a:p>
          <a:p>
            <a:r>
              <a:rPr lang="en-US" sz="2000" b="1" dirty="0"/>
              <a:t>	A. </a:t>
            </a:r>
            <a:r>
              <a:rPr lang="en-US" sz="2000" dirty="0"/>
              <a:t>arrived	</a:t>
            </a:r>
            <a:r>
              <a:rPr lang="en-US" sz="2000" b="1" dirty="0"/>
              <a:t>B. </a:t>
            </a:r>
            <a:r>
              <a:rPr lang="en-US" sz="2000" dirty="0"/>
              <a:t>were singing	</a:t>
            </a:r>
            <a:r>
              <a:rPr lang="en-US" sz="2000" b="1" dirty="0"/>
              <a:t>C. </a:t>
            </a:r>
            <a:r>
              <a:rPr lang="en-US" sz="2000" dirty="0"/>
              <a:t>on the stage	</a:t>
            </a:r>
            <a:r>
              <a:rPr lang="en-US" sz="2000" b="1" dirty="0"/>
              <a:t>D. </a:t>
            </a:r>
            <a:r>
              <a:rPr lang="en-US" sz="2000" dirty="0"/>
              <a:t>when</a:t>
            </a:r>
          </a:p>
          <a:p>
            <a:r>
              <a:rPr lang="en-US" sz="2000" b="1" dirty="0" err="1" smtClean="0"/>
              <a:t>Kiến</a:t>
            </a:r>
            <a:r>
              <a:rPr lang="en-US" sz="2000" b="1" dirty="0" smtClean="0"/>
              <a:t> </a:t>
            </a:r>
            <a:r>
              <a:rPr lang="en-US" sz="2000" b="1" dirty="0" err="1"/>
              <a:t>thức</a:t>
            </a:r>
            <a:r>
              <a:rPr lang="en-US" sz="2000" b="1" dirty="0"/>
              <a:t>:</a:t>
            </a:r>
            <a:r>
              <a:rPr lang="en-US" sz="2000" dirty="0"/>
              <a:t> </a:t>
            </a:r>
            <a:r>
              <a:rPr lang="en-US" sz="2000" dirty="0" err="1"/>
              <a:t>Sự</a:t>
            </a:r>
            <a:r>
              <a:rPr lang="en-US" sz="2000" dirty="0"/>
              <a:t> </a:t>
            </a:r>
            <a:r>
              <a:rPr lang="en-US" sz="2000" dirty="0" err="1"/>
              <a:t>hòa</a:t>
            </a:r>
            <a:r>
              <a:rPr lang="en-US" sz="2000" dirty="0"/>
              <a:t> </a:t>
            </a:r>
            <a:r>
              <a:rPr lang="en-US" sz="2000" dirty="0" err="1"/>
              <a:t>hợp</a:t>
            </a:r>
            <a:r>
              <a:rPr lang="en-US" sz="2000" dirty="0"/>
              <a:t> </a:t>
            </a:r>
            <a:r>
              <a:rPr lang="en-US" sz="2000" dirty="0" err="1"/>
              <a:t>giữa</a:t>
            </a:r>
            <a:r>
              <a:rPr lang="en-US" sz="2000" dirty="0"/>
              <a:t> </a:t>
            </a:r>
            <a:r>
              <a:rPr lang="en-US" sz="2000" dirty="0" err="1"/>
              <a:t>chủ</a:t>
            </a:r>
            <a:r>
              <a:rPr lang="en-US" sz="2000" dirty="0"/>
              <a:t> </a:t>
            </a:r>
            <a:r>
              <a:rPr lang="en-US" sz="2000" dirty="0" err="1"/>
              <a:t>ngữ</a:t>
            </a:r>
            <a:r>
              <a:rPr lang="en-US" sz="2000" dirty="0"/>
              <a:t> </a:t>
            </a:r>
            <a:r>
              <a:rPr lang="en-US" sz="2000" dirty="0" err="1"/>
              <a:t>và</a:t>
            </a:r>
            <a:r>
              <a:rPr lang="en-US" sz="2000" dirty="0"/>
              <a:t> </a:t>
            </a:r>
            <a:r>
              <a:rPr lang="en-US" sz="2000" dirty="0" err="1"/>
              <a:t>động</a:t>
            </a:r>
            <a:r>
              <a:rPr lang="en-US" sz="2000" dirty="0"/>
              <a:t> </a:t>
            </a:r>
            <a:r>
              <a:rPr lang="en-US" sz="2000" dirty="0" err="1"/>
              <a:t>từ</a:t>
            </a:r>
            <a:endParaRPr lang="en-US" sz="2000" dirty="0"/>
          </a:p>
          <a:p>
            <a:r>
              <a:rPr lang="en-US" sz="2000" b="1" dirty="0" err="1"/>
              <a:t>Giải</a:t>
            </a:r>
            <a:r>
              <a:rPr lang="en-US" sz="2000" b="1" dirty="0"/>
              <a:t> chi </a:t>
            </a:r>
            <a:r>
              <a:rPr lang="en-US" sz="2000" b="1" dirty="0" err="1"/>
              <a:t>tiết</a:t>
            </a:r>
            <a:r>
              <a:rPr lang="en-US" sz="2000" b="1" dirty="0"/>
              <a:t>:</a:t>
            </a:r>
            <a:r>
              <a:rPr lang="en-US" sz="2000" dirty="0"/>
              <a:t> </a:t>
            </a:r>
            <a:r>
              <a:rPr lang="en-US" sz="2000" dirty="0" err="1"/>
              <a:t>Phân</a:t>
            </a:r>
            <a:r>
              <a:rPr lang="en-US" sz="2000" dirty="0"/>
              <a:t> </a:t>
            </a:r>
            <a:r>
              <a:rPr lang="en-US" sz="2000" dirty="0" err="1"/>
              <a:t>biệt</a:t>
            </a:r>
            <a:r>
              <a:rPr lang="en-US" sz="2000" dirty="0"/>
              <a:t>: The actor and singer (</a:t>
            </a:r>
            <a:r>
              <a:rPr lang="en-US" sz="2000" dirty="0" err="1"/>
              <a:t>diễn</a:t>
            </a:r>
            <a:r>
              <a:rPr lang="en-US" sz="2000" dirty="0"/>
              <a:t> </a:t>
            </a:r>
            <a:r>
              <a:rPr lang="en-US" sz="2000" dirty="0" err="1"/>
              <a:t>viên</a:t>
            </a:r>
            <a:r>
              <a:rPr lang="en-US" sz="2000" dirty="0"/>
              <a:t> </a:t>
            </a:r>
            <a:r>
              <a:rPr lang="en-US" sz="2000" dirty="0" err="1"/>
              <a:t>kiêm</a:t>
            </a:r>
            <a:r>
              <a:rPr lang="en-US" sz="2000" dirty="0"/>
              <a:t> </a:t>
            </a:r>
            <a:r>
              <a:rPr lang="en-US" sz="2000" dirty="0" err="1"/>
              <a:t>vai</a:t>
            </a:r>
            <a:r>
              <a:rPr lang="en-US" sz="2000" dirty="0"/>
              <a:t> </a:t>
            </a:r>
            <a:r>
              <a:rPr lang="en-US" sz="2000" dirty="0" err="1"/>
              <a:t>trò</a:t>
            </a:r>
            <a:r>
              <a:rPr lang="en-US" sz="2000" dirty="0"/>
              <a:t> </a:t>
            </a:r>
            <a:r>
              <a:rPr lang="en-US" sz="2000" dirty="0" err="1"/>
              <a:t>ca</a:t>
            </a:r>
            <a:r>
              <a:rPr lang="en-US" sz="2000" dirty="0"/>
              <a:t> </a:t>
            </a:r>
            <a:r>
              <a:rPr lang="en-US" sz="2000" dirty="0" err="1"/>
              <a:t>sĩ</a:t>
            </a:r>
            <a:r>
              <a:rPr lang="en-US" sz="2000" dirty="0"/>
              <a:t>) =&gt; </a:t>
            </a:r>
            <a:r>
              <a:rPr lang="en-US" sz="2000" dirty="0" err="1"/>
              <a:t>chỉ</a:t>
            </a:r>
            <a:r>
              <a:rPr lang="en-US" sz="2000" dirty="0"/>
              <a:t> </a:t>
            </a:r>
            <a:r>
              <a:rPr lang="en-US" sz="2000" dirty="0" err="1"/>
              <a:t>một</a:t>
            </a:r>
            <a:r>
              <a:rPr lang="en-US" sz="2000" dirty="0"/>
              <a:t> </a:t>
            </a:r>
            <a:r>
              <a:rPr lang="en-US" sz="2000" dirty="0" err="1"/>
              <a:t>người</a:t>
            </a:r>
            <a:r>
              <a:rPr lang="en-US" sz="2000" dirty="0"/>
              <a:t> =&gt; </a:t>
            </a:r>
            <a:r>
              <a:rPr lang="en-US" sz="2000" dirty="0" err="1"/>
              <a:t>động</a:t>
            </a:r>
            <a:r>
              <a:rPr lang="en-US" sz="2000" dirty="0"/>
              <a:t> </a:t>
            </a:r>
            <a:r>
              <a:rPr lang="en-US" sz="2000" dirty="0" err="1"/>
              <a:t>từ</a:t>
            </a:r>
            <a:r>
              <a:rPr lang="en-US" sz="2000" dirty="0"/>
              <a:t> chia ở </a:t>
            </a:r>
            <a:r>
              <a:rPr lang="en-US" sz="2000" dirty="0" err="1"/>
              <a:t>dạng</a:t>
            </a:r>
            <a:r>
              <a:rPr lang="en-US" sz="2000" dirty="0"/>
              <a:t> </a:t>
            </a:r>
            <a:r>
              <a:rPr lang="en-US" sz="2000" dirty="0" err="1"/>
              <a:t>số</a:t>
            </a:r>
            <a:r>
              <a:rPr lang="en-US" sz="2000" dirty="0"/>
              <a:t> </a:t>
            </a:r>
            <a:r>
              <a:rPr lang="en-US" sz="2000" dirty="0" err="1"/>
              <a:t>ít</a:t>
            </a:r>
            <a:r>
              <a:rPr lang="en-US" sz="2000" dirty="0"/>
              <a:t> </a:t>
            </a:r>
          </a:p>
          <a:p>
            <a:r>
              <a:rPr lang="en-US" sz="2000" dirty="0"/>
              <a:t>The actor and the singer (</a:t>
            </a:r>
            <a:r>
              <a:rPr lang="en-US" sz="2000" dirty="0" err="1"/>
              <a:t>diễn</a:t>
            </a:r>
            <a:r>
              <a:rPr lang="en-US" sz="2000" dirty="0"/>
              <a:t> </a:t>
            </a:r>
            <a:r>
              <a:rPr lang="en-US" sz="2000" dirty="0" err="1"/>
              <a:t>viên</a:t>
            </a:r>
            <a:r>
              <a:rPr lang="en-US" sz="2000" dirty="0"/>
              <a:t> </a:t>
            </a:r>
            <a:r>
              <a:rPr lang="en-US" sz="2000" dirty="0" err="1"/>
              <a:t>và</a:t>
            </a:r>
            <a:r>
              <a:rPr lang="en-US" sz="2000" dirty="0"/>
              <a:t> </a:t>
            </a:r>
            <a:r>
              <a:rPr lang="en-US" sz="2000" dirty="0" err="1"/>
              <a:t>ca</a:t>
            </a:r>
            <a:r>
              <a:rPr lang="en-US" sz="2000" dirty="0"/>
              <a:t> </a:t>
            </a:r>
            <a:r>
              <a:rPr lang="en-US" sz="2000" dirty="0" err="1"/>
              <a:t>sĩ</a:t>
            </a:r>
            <a:r>
              <a:rPr lang="en-US" sz="2000" dirty="0"/>
              <a:t>) =&gt; </a:t>
            </a:r>
            <a:r>
              <a:rPr lang="en-US" sz="2000" dirty="0" err="1"/>
              <a:t>chỉ</a:t>
            </a:r>
            <a:r>
              <a:rPr lang="en-US" sz="2000" dirty="0"/>
              <a:t> </a:t>
            </a:r>
            <a:r>
              <a:rPr lang="en-US" sz="2000" dirty="0" err="1"/>
              <a:t>hai</a:t>
            </a:r>
            <a:r>
              <a:rPr lang="en-US" sz="2000" dirty="0"/>
              <a:t> </a:t>
            </a:r>
            <a:r>
              <a:rPr lang="en-US" sz="2000" dirty="0" err="1"/>
              <a:t>người</a:t>
            </a:r>
            <a:r>
              <a:rPr lang="en-US" sz="2000" dirty="0"/>
              <a:t> =&gt; </a:t>
            </a:r>
            <a:r>
              <a:rPr lang="en-US" sz="2000" dirty="0" err="1"/>
              <a:t>động</a:t>
            </a:r>
            <a:r>
              <a:rPr lang="en-US" sz="2000" dirty="0"/>
              <a:t> </a:t>
            </a:r>
            <a:r>
              <a:rPr lang="en-US" sz="2000" dirty="0" err="1"/>
              <a:t>từ</a:t>
            </a:r>
            <a:r>
              <a:rPr lang="en-US" sz="2000" dirty="0"/>
              <a:t> chia ở </a:t>
            </a:r>
            <a:r>
              <a:rPr lang="en-US" sz="2000" dirty="0" err="1"/>
              <a:t>dạng</a:t>
            </a:r>
            <a:r>
              <a:rPr lang="en-US" sz="2000" dirty="0"/>
              <a:t> </a:t>
            </a:r>
            <a:r>
              <a:rPr lang="en-US" sz="2000" dirty="0" err="1"/>
              <a:t>số</a:t>
            </a:r>
            <a:r>
              <a:rPr lang="en-US" sz="2000" dirty="0"/>
              <a:t> </a:t>
            </a:r>
            <a:r>
              <a:rPr lang="en-US" sz="2000" dirty="0" err="1"/>
              <a:t>nhiều</a:t>
            </a:r>
            <a:r>
              <a:rPr lang="en-US" sz="2000" dirty="0"/>
              <a:t> </a:t>
            </a:r>
            <a:r>
              <a:rPr lang="en-US" sz="2000" dirty="0" err="1"/>
              <a:t>Sửa</a:t>
            </a:r>
            <a:r>
              <a:rPr lang="en-US" sz="2000" dirty="0"/>
              <a:t>: were singing =&gt; was singing </a:t>
            </a:r>
          </a:p>
          <a:p>
            <a:r>
              <a:rPr lang="en-US" sz="2000" b="1" dirty="0" err="1"/>
              <a:t>Tạm</a:t>
            </a:r>
            <a:r>
              <a:rPr lang="en-US" sz="2000" b="1" dirty="0"/>
              <a:t> </a:t>
            </a:r>
            <a:r>
              <a:rPr lang="en-US" sz="2000" b="1" dirty="0" err="1"/>
              <a:t>dịch</a:t>
            </a:r>
            <a:r>
              <a:rPr lang="en-US" sz="2000" b="1" dirty="0"/>
              <a:t>:</a:t>
            </a:r>
            <a:r>
              <a:rPr lang="en-US" sz="2000" dirty="0"/>
              <a:t> </a:t>
            </a:r>
            <a:r>
              <a:rPr lang="en-US" sz="2000" dirty="0" err="1"/>
              <a:t>Khi</a:t>
            </a:r>
            <a:r>
              <a:rPr lang="en-US" sz="2000" dirty="0"/>
              <a:t> </a:t>
            </a:r>
            <a:r>
              <a:rPr lang="en-US" sz="2000" dirty="0" err="1"/>
              <a:t>người</a:t>
            </a:r>
            <a:r>
              <a:rPr lang="en-US" sz="2000" dirty="0"/>
              <a:t> </a:t>
            </a:r>
            <a:r>
              <a:rPr lang="en-US" sz="2000" dirty="0" err="1"/>
              <a:t>diễn</a:t>
            </a:r>
            <a:r>
              <a:rPr lang="en-US" sz="2000" dirty="0"/>
              <a:t> </a:t>
            </a:r>
            <a:r>
              <a:rPr lang="en-US" sz="2000" dirty="0" err="1"/>
              <a:t>viên</a:t>
            </a:r>
            <a:r>
              <a:rPr lang="en-US" sz="2000" dirty="0"/>
              <a:t> </a:t>
            </a:r>
            <a:r>
              <a:rPr lang="en-US" sz="2000" dirty="0" err="1"/>
              <a:t>kiêm</a:t>
            </a:r>
            <a:r>
              <a:rPr lang="en-US" sz="2000" dirty="0"/>
              <a:t> </a:t>
            </a:r>
            <a:r>
              <a:rPr lang="en-US" sz="2000" dirty="0" err="1"/>
              <a:t>ca</a:t>
            </a:r>
            <a:r>
              <a:rPr lang="en-US" sz="2000" dirty="0"/>
              <a:t> </a:t>
            </a:r>
            <a:r>
              <a:rPr lang="en-US" sz="2000" dirty="0" err="1"/>
              <a:t>sĩ</a:t>
            </a:r>
            <a:r>
              <a:rPr lang="en-US" sz="2000" dirty="0"/>
              <a:t> </a:t>
            </a:r>
            <a:r>
              <a:rPr lang="en-US" sz="2000" dirty="0" err="1"/>
              <a:t>đang</a:t>
            </a:r>
            <a:r>
              <a:rPr lang="en-US" sz="2000" dirty="0"/>
              <a:t> </a:t>
            </a:r>
            <a:r>
              <a:rPr lang="en-US" sz="2000" dirty="0" err="1"/>
              <a:t>hát</a:t>
            </a:r>
            <a:r>
              <a:rPr lang="en-US" sz="2000" dirty="0"/>
              <a:t> </a:t>
            </a:r>
            <a:r>
              <a:rPr lang="en-US" sz="2000" dirty="0" err="1"/>
              <a:t>trên</a:t>
            </a:r>
            <a:r>
              <a:rPr lang="en-US" sz="2000" dirty="0"/>
              <a:t> </a:t>
            </a:r>
            <a:r>
              <a:rPr lang="en-US" sz="2000" dirty="0" err="1"/>
              <a:t>sân</a:t>
            </a:r>
            <a:r>
              <a:rPr lang="en-US" sz="2000" dirty="0"/>
              <a:t> </a:t>
            </a:r>
            <a:r>
              <a:rPr lang="en-US" sz="2000" dirty="0" err="1"/>
              <a:t>khấu</a:t>
            </a:r>
            <a:r>
              <a:rPr lang="en-US" sz="2000" dirty="0"/>
              <a:t> </a:t>
            </a:r>
            <a:r>
              <a:rPr lang="en-US" sz="2000" dirty="0" err="1"/>
              <a:t>thì</a:t>
            </a:r>
            <a:r>
              <a:rPr lang="en-US" sz="2000" dirty="0"/>
              <a:t> </a:t>
            </a:r>
            <a:r>
              <a:rPr lang="en-US" sz="2000" dirty="0" err="1"/>
              <a:t>chúng</a:t>
            </a:r>
            <a:r>
              <a:rPr lang="en-US" sz="2000" dirty="0"/>
              <a:t> </a:t>
            </a:r>
            <a:r>
              <a:rPr lang="en-US" sz="2000" dirty="0" err="1"/>
              <a:t>tôi</a:t>
            </a:r>
            <a:r>
              <a:rPr lang="en-US" sz="2000" dirty="0"/>
              <a:t> </a:t>
            </a:r>
            <a:r>
              <a:rPr lang="en-US" sz="2000" dirty="0" err="1"/>
              <a:t>đến</a:t>
            </a:r>
            <a:r>
              <a:rPr lang="en-US" sz="2000" dirty="0"/>
              <a:t> </a:t>
            </a:r>
            <a:r>
              <a:rPr lang="en-US" sz="2000" dirty="0" err="1"/>
              <a:t>nhà</a:t>
            </a:r>
            <a:r>
              <a:rPr lang="en-US" sz="2000" dirty="0"/>
              <a:t> </a:t>
            </a:r>
            <a:r>
              <a:rPr lang="en-US" sz="2000" dirty="0" err="1"/>
              <a:t>hát</a:t>
            </a:r>
            <a:r>
              <a:rPr lang="en-US" sz="2000" dirty="0"/>
              <a:t>.</a:t>
            </a:r>
          </a:p>
          <a:p>
            <a:r>
              <a:rPr lang="en-US" sz="2000" b="1" dirty="0">
                <a:solidFill>
                  <a:srgbClr val="FF0000"/>
                </a:solidFill>
              </a:rPr>
              <a:t>Question 29. </a:t>
            </a:r>
            <a:r>
              <a:rPr lang="en-US" sz="2000" u="sng" dirty="0"/>
              <a:t>Mine</a:t>
            </a:r>
            <a:r>
              <a:rPr lang="en-US" sz="2000" dirty="0"/>
              <a:t> classmates </a:t>
            </a:r>
            <a:r>
              <a:rPr lang="en-US" sz="2000" u="sng" dirty="0"/>
              <a:t>is</a:t>
            </a:r>
            <a:r>
              <a:rPr lang="en-US" sz="2000" dirty="0"/>
              <a:t> going on </a:t>
            </a:r>
            <a:r>
              <a:rPr lang="en-US" sz="2000" u="sng" dirty="0"/>
              <a:t>a</a:t>
            </a:r>
            <a:r>
              <a:rPr lang="en-US" sz="2000" dirty="0"/>
              <a:t> trip to Cue Phuong National Park </a:t>
            </a:r>
            <a:r>
              <a:rPr lang="en-US" sz="2000" u="sng" dirty="0"/>
              <a:t>this weekend</a:t>
            </a:r>
            <a:r>
              <a:rPr lang="en-US" sz="2000" dirty="0"/>
              <a:t>.</a:t>
            </a:r>
          </a:p>
          <a:p>
            <a:r>
              <a:rPr lang="en-US" sz="2000" b="1" dirty="0"/>
              <a:t>	A. </a:t>
            </a:r>
            <a:r>
              <a:rPr lang="en-US" sz="2000" dirty="0"/>
              <a:t>this weekend	</a:t>
            </a:r>
            <a:r>
              <a:rPr lang="en-US" sz="2000" b="1" dirty="0"/>
              <a:t>B. </a:t>
            </a:r>
            <a:r>
              <a:rPr lang="en-US" sz="2000" dirty="0"/>
              <a:t>a	</a:t>
            </a:r>
            <a:r>
              <a:rPr lang="en-US" sz="2000" b="1" dirty="0"/>
              <a:t>C. </a:t>
            </a:r>
            <a:r>
              <a:rPr lang="en-US" sz="2000" dirty="0"/>
              <a:t>are	</a:t>
            </a:r>
            <a:r>
              <a:rPr lang="en-US" sz="2000" b="1" dirty="0"/>
              <a:t>D. </a:t>
            </a:r>
            <a:r>
              <a:rPr lang="en-US" sz="2000" dirty="0"/>
              <a:t>Mine</a:t>
            </a:r>
          </a:p>
          <a:p>
            <a:endParaRPr lang="en-US" sz="2000" b="1" dirty="0" smtClean="0"/>
          </a:p>
          <a:p>
            <a:r>
              <a:rPr lang="en-US" sz="2000" b="1" dirty="0" err="1" smtClean="0"/>
              <a:t>Kiến</a:t>
            </a:r>
            <a:r>
              <a:rPr lang="en-US" sz="2000" b="1" dirty="0" smtClean="0"/>
              <a:t> </a:t>
            </a:r>
            <a:r>
              <a:rPr lang="en-US" sz="2000" b="1" dirty="0" err="1"/>
              <a:t>thức</a:t>
            </a:r>
            <a:r>
              <a:rPr lang="en-US" sz="2000" b="1" dirty="0"/>
              <a:t>:</a:t>
            </a:r>
            <a:r>
              <a:rPr lang="en-US" sz="2000" dirty="0"/>
              <a:t> </a:t>
            </a:r>
            <a:r>
              <a:rPr lang="en-US" sz="2000" dirty="0" err="1"/>
              <a:t>Từ</a:t>
            </a:r>
            <a:r>
              <a:rPr lang="en-US" sz="2000" dirty="0"/>
              <a:t> </a:t>
            </a:r>
            <a:r>
              <a:rPr lang="en-US" sz="2000" dirty="0" err="1"/>
              <a:t>vựng</a:t>
            </a:r>
            <a:endParaRPr lang="en-US" sz="2000" dirty="0"/>
          </a:p>
          <a:p>
            <a:r>
              <a:rPr lang="en-US" sz="2000" b="1" dirty="0" err="1"/>
              <a:t>Giải</a:t>
            </a:r>
            <a:r>
              <a:rPr lang="en-US" sz="2000" b="1" dirty="0"/>
              <a:t> chi </a:t>
            </a:r>
            <a:r>
              <a:rPr lang="en-US" sz="2000" b="1" dirty="0" err="1"/>
              <a:t>tiết</a:t>
            </a:r>
            <a:r>
              <a:rPr lang="en-US" sz="2000" b="1" dirty="0"/>
              <a:t>:</a:t>
            </a:r>
            <a:r>
              <a:rPr lang="en-US" sz="2000" dirty="0"/>
              <a:t> </a:t>
            </a:r>
          </a:p>
          <a:p>
            <a:r>
              <a:rPr lang="en-US" sz="2000" dirty="0"/>
              <a:t>special (</a:t>
            </a:r>
            <a:r>
              <a:rPr lang="en-US" sz="2000" dirty="0" err="1"/>
              <a:t>adj</a:t>
            </a:r>
            <a:r>
              <a:rPr lang="en-US" sz="2000" dirty="0"/>
              <a:t>): </a:t>
            </a:r>
            <a:r>
              <a:rPr lang="en-US" sz="2000" dirty="0" err="1"/>
              <a:t>đặc</a:t>
            </a:r>
            <a:r>
              <a:rPr lang="en-US" sz="2000" dirty="0"/>
              <a:t> </a:t>
            </a:r>
            <a:r>
              <a:rPr lang="en-US" sz="2000" dirty="0" err="1"/>
              <a:t>biệt</a:t>
            </a:r>
            <a:r>
              <a:rPr lang="en-US" sz="2000" dirty="0"/>
              <a:t> </a:t>
            </a:r>
          </a:p>
          <a:p>
            <a:r>
              <a:rPr lang="en-US" sz="2000" dirty="0"/>
              <a:t>specific (</a:t>
            </a:r>
            <a:r>
              <a:rPr lang="en-US" sz="2000" dirty="0" err="1"/>
              <a:t>adj</a:t>
            </a:r>
            <a:r>
              <a:rPr lang="en-US" sz="2000" dirty="0"/>
              <a:t>): </a:t>
            </a:r>
            <a:r>
              <a:rPr lang="en-US" sz="2000" dirty="0" err="1"/>
              <a:t>cụ</a:t>
            </a:r>
            <a:r>
              <a:rPr lang="en-US" sz="2000" dirty="0"/>
              <a:t> </a:t>
            </a:r>
            <a:r>
              <a:rPr lang="en-US" sz="2000" dirty="0" err="1"/>
              <a:t>thể</a:t>
            </a:r>
            <a:r>
              <a:rPr lang="en-US" sz="2000" dirty="0"/>
              <a:t> </a:t>
            </a:r>
          </a:p>
          <a:p>
            <a:r>
              <a:rPr lang="en-US" sz="2000" dirty="0" err="1"/>
              <a:t>Dấu</a:t>
            </a:r>
            <a:r>
              <a:rPr lang="en-US" sz="2000" dirty="0"/>
              <a:t> </a:t>
            </a:r>
            <a:r>
              <a:rPr lang="en-US" sz="2000" dirty="0" err="1"/>
              <a:t>hiệu</a:t>
            </a:r>
            <a:r>
              <a:rPr lang="en-US" sz="2000" dirty="0"/>
              <a:t>: </a:t>
            </a:r>
            <a:r>
              <a:rPr lang="en-US" sz="2000" dirty="0" err="1"/>
              <a:t>sự</a:t>
            </a:r>
            <a:r>
              <a:rPr lang="en-US" sz="2000" dirty="0"/>
              <a:t> "</a:t>
            </a:r>
            <a:r>
              <a:rPr lang="en-US" sz="2000" dirty="0" err="1"/>
              <a:t>đa</a:t>
            </a:r>
            <a:r>
              <a:rPr lang="en-US" sz="2000" dirty="0"/>
              <a:t> </a:t>
            </a:r>
            <a:r>
              <a:rPr lang="en-US" sz="2000" dirty="0" err="1"/>
              <a:t>dạng</a:t>
            </a:r>
            <a:r>
              <a:rPr lang="en-US" sz="2000" dirty="0"/>
              <a:t> </a:t>
            </a:r>
            <a:r>
              <a:rPr lang="en-US" sz="2000" dirty="0" err="1"/>
              <a:t>văn</a:t>
            </a:r>
            <a:r>
              <a:rPr lang="en-US" sz="2000" dirty="0"/>
              <a:t> </a:t>
            </a:r>
            <a:r>
              <a:rPr lang="en-US" sz="2000" dirty="0" err="1"/>
              <a:t>hóa</a:t>
            </a:r>
            <a:r>
              <a:rPr lang="en-US" sz="2000" dirty="0"/>
              <a:t>" </a:t>
            </a:r>
            <a:r>
              <a:rPr lang="en-US" sz="2000" dirty="0" err="1"/>
              <a:t>còn</a:t>
            </a:r>
            <a:r>
              <a:rPr lang="en-US" sz="2000" dirty="0"/>
              <a:t> </a:t>
            </a:r>
            <a:r>
              <a:rPr lang="en-US" sz="2000" dirty="0" err="1"/>
              <a:t>có</a:t>
            </a:r>
            <a:r>
              <a:rPr lang="en-US" sz="2000" dirty="0"/>
              <a:t> </a:t>
            </a:r>
            <a:r>
              <a:rPr lang="en-US" sz="2000" dirty="0" err="1"/>
              <a:t>nghĩa</a:t>
            </a:r>
            <a:r>
              <a:rPr lang="en-US" sz="2000" dirty="0"/>
              <a:t> </a:t>
            </a:r>
            <a:r>
              <a:rPr lang="en-US" sz="2000" dirty="0" err="1"/>
              <a:t>là</a:t>
            </a:r>
            <a:r>
              <a:rPr lang="en-US" sz="2000" dirty="0"/>
              <a:t> </a:t>
            </a:r>
            <a:r>
              <a:rPr lang="en-US" sz="2000" dirty="0" err="1"/>
              <a:t>sự</a:t>
            </a:r>
            <a:r>
              <a:rPr lang="en-US" sz="2000" dirty="0"/>
              <a:t> </a:t>
            </a:r>
            <a:r>
              <a:rPr lang="en-US" sz="2000" dirty="0" err="1"/>
              <a:t>đa</a:t>
            </a:r>
            <a:r>
              <a:rPr lang="en-US" sz="2000" dirty="0"/>
              <a:t> </a:t>
            </a:r>
            <a:r>
              <a:rPr lang="en-US" sz="2000" dirty="0" err="1"/>
              <a:t>dạng</a:t>
            </a:r>
            <a:r>
              <a:rPr lang="en-US" sz="2000" dirty="0"/>
              <a:t> </a:t>
            </a:r>
            <a:r>
              <a:rPr lang="en-US" sz="2000" dirty="0" err="1"/>
              <a:t>của</a:t>
            </a:r>
            <a:r>
              <a:rPr lang="en-US" sz="2000" dirty="0"/>
              <a:t> </a:t>
            </a:r>
            <a:r>
              <a:rPr lang="en-US" sz="2000" dirty="0" err="1"/>
              <a:t>xã</a:t>
            </a:r>
            <a:r>
              <a:rPr lang="en-US" sz="2000" dirty="0"/>
              <a:t> </a:t>
            </a:r>
            <a:r>
              <a:rPr lang="en-US" sz="2000" dirty="0" err="1"/>
              <a:t>hội</a:t>
            </a:r>
            <a:r>
              <a:rPr lang="en-US" sz="2000" dirty="0"/>
              <a:t> </a:t>
            </a:r>
            <a:r>
              <a:rPr lang="en-US" sz="2000" dirty="0" err="1"/>
              <a:t>loài</a:t>
            </a:r>
            <a:r>
              <a:rPr lang="en-US" sz="2000" dirty="0"/>
              <a:t> </a:t>
            </a:r>
            <a:r>
              <a:rPr lang="en-US" sz="2000" dirty="0" err="1"/>
              <a:t>người</a:t>
            </a:r>
            <a:r>
              <a:rPr lang="en-US" sz="2000" dirty="0"/>
              <a:t> </a:t>
            </a:r>
            <a:r>
              <a:rPr lang="en-US" sz="2000" dirty="0" err="1"/>
              <a:t>trong</a:t>
            </a:r>
            <a:r>
              <a:rPr lang="en-US" sz="2000" dirty="0"/>
              <a:t> </a:t>
            </a:r>
            <a:r>
              <a:rPr lang="en-US" sz="2000" dirty="0" err="1"/>
              <a:t>một</a:t>
            </a:r>
            <a:r>
              <a:rPr lang="en-US" sz="2000" dirty="0"/>
              <a:t> </a:t>
            </a:r>
            <a:r>
              <a:rPr lang="en-US" sz="2000" dirty="0" err="1"/>
              <a:t>vùng</a:t>
            </a:r>
            <a:r>
              <a:rPr lang="en-US" sz="2000" dirty="0"/>
              <a:t> </a:t>
            </a:r>
            <a:r>
              <a:rPr lang="en-US" sz="2000" dirty="0" err="1"/>
              <a:t>cụ</a:t>
            </a:r>
            <a:r>
              <a:rPr lang="en-US" sz="2000" dirty="0"/>
              <a:t> </a:t>
            </a:r>
            <a:r>
              <a:rPr lang="en-US" sz="2000" dirty="0" err="1"/>
              <a:t>thể</a:t>
            </a:r>
            <a:r>
              <a:rPr lang="en-US" sz="2000" dirty="0"/>
              <a:t>. </a:t>
            </a:r>
          </a:p>
          <a:p>
            <a:r>
              <a:rPr lang="en-US" sz="2000" dirty="0" err="1"/>
              <a:t>Sửa</a:t>
            </a:r>
            <a:r>
              <a:rPr lang="en-US" sz="2000" dirty="0"/>
              <a:t>: special =&gt; specific </a:t>
            </a:r>
          </a:p>
          <a:p>
            <a:endParaRPr lang="en-US" sz="2000" dirty="0"/>
          </a:p>
        </p:txBody>
      </p:sp>
      <p:sp>
        <p:nvSpPr>
          <p:cNvPr id="5" name="Oval 4"/>
          <p:cNvSpPr/>
          <p:nvPr/>
        </p:nvSpPr>
        <p:spPr>
          <a:xfrm>
            <a:off x="2971800" y="7620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 name="Oval 5"/>
          <p:cNvSpPr/>
          <p:nvPr/>
        </p:nvSpPr>
        <p:spPr>
          <a:xfrm>
            <a:off x="4876800" y="38100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68869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anim calcmode="lin" valueType="num">
                                      <p:cBhvr additive="base">
                                        <p:cTn id="1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 calcmode="lin" valueType="num">
                                      <p:cBhvr additive="base">
                                        <p:cTn id="1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 calcmode="lin" valueType="num">
                                      <p:cBhvr additive="base">
                                        <p:cTn id="1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6" presetClass="entr" presetSubtype="16"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circle(in)">
                                      <p:cBhvr>
                                        <p:cTn id="25" dur="2000"/>
                                        <p:tgtEl>
                                          <p:spTgt spid="5"/>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nodeType="clickEffect">
                                  <p:stCondLst>
                                    <p:cond delay="0"/>
                                  </p:stCondLst>
                                  <p:childTnLst>
                                    <p:set>
                                      <p:cBhvr>
                                        <p:cTn id="29" dur="1" fill="hold">
                                          <p:stCondLst>
                                            <p:cond delay="0"/>
                                          </p:stCondLst>
                                        </p:cTn>
                                        <p:tgtEl>
                                          <p:spTgt spid="4">
                                            <p:txEl>
                                              <p:pRg st="9" end="9"/>
                                            </p:txEl>
                                          </p:spTgt>
                                        </p:tgtEl>
                                        <p:attrNameLst>
                                          <p:attrName>style.visibility</p:attrName>
                                        </p:attrNameLst>
                                      </p:cBhvr>
                                      <p:to>
                                        <p:strVal val="visible"/>
                                      </p:to>
                                    </p:set>
                                    <p:animEffect transition="in" filter="wipe(down)">
                                      <p:cBhvr>
                                        <p:cTn id="30" dur="500"/>
                                        <p:tgtEl>
                                          <p:spTgt spid="4">
                                            <p:txEl>
                                              <p:pRg st="9" end="9"/>
                                            </p:txEl>
                                          </p:spTgt>
                                        </p:tgtEl>
                                      </p:cBhvr>
                                    </p:animEffect>
                                  </p:childTnLst>
                                </p:cTn>
                              </p:par>
                              <p:par>
                                <p:cTn id="31" presetID="22" presetClass="entr" presetSubtype="4" fill="hold" nodeType="withEffect">
                                  <p:stCondLst>
                                    <p:cond delay="0"/>
                                  </p:stCondLst>
                                  <p:childTnLst>
                                    <p:set>
                                      <p:cBhvr>
                                        <p:cTn id="32" dur="1" fill="hold">
                                          <p:stCondLst>
                                            <p:cond delay="0"/>
                                          </p:stCondLst>
                                        </p:cTn>
                                        <p:tgtEl>
                                          <p:spTgt spid="4">
                                            <p:txEl>
                                              <p:pRg st="10" end="10"/>
                                            </p:txEl>
                                          </p:spTgt>
                                        </p:tgtEl>
                                        <p:attrNameLst>
                                          <p:attrName>style.visibility</p:attrName>
                                        </p:attrNameLst>
                                      </p:cBhvr>
                                      <p:to>
                                        <p:strVal val="visible"/>
                                      </p:to>
                                    </p:set>
                                    <p:animEffect transition="in" filter="wipe(down)">
                                      <p:cBhvr>
                                        <p:cTn id="33" dur="500"/>
                                        <p:tgtEl>
                                          <p:spTgt spid="4">
                                            <p:txEl>
                                              <p:pRg st="10" end="10"/>
                                            </p:txEl>
                                          </p:spTgt>
                                        </p:tgtEl>
                                      </p:cBhvr>
                                    </p:animEffect>
                                  </p:childTnLst>
                                </p:cTn>
                              </p:par>
                              <p:par>
                                <p:cTn id="34" presetID="22" presetClass="entr" presetSubtype="4" fill="hold" nodeType="withEffect">
                                  <p:stCondLst>
                                    <p:cond delay="0"/>
                                  </p:stCondLst>
                                  <p:childTnLst>
                                    <p:set>
                                      <p:cBhvr>
                                        <p:cTn id="35" dur="1" fill="hold">
                                          <p:stCondLst>
                                            <p:cond delay="0"/>
                                          </p:stCondLst>
                                        </p:cTn>
                                        <p:tgtEl>
                                          <p:spTgt spid="4">
                                            <p:txEl>
                                              <p:pRg st="11" end="11"/>
                                            </p:txEl>
                                          </p:spTgt>
                                        </p:tgtEl>
                                        <p:attrNameLst>
                                          <p:attrName>style.visibility</p:attrName>
                                        </p:attrNameLst>
                                      </p:cBhvr>
                                      <p:to>
                                        <p:strVal val="visible"/>
                                      </p:to>
                                    </p:set>
                                    <p:animEffect transition="in" filter="wipe(down)">
                                      <p:cBhvr>
                                        <p:cTn id="36" dur="500"/>
                                        <p:tgtEl>
                                          <p:spTgt spid="4">
                                            <p:txEl>
                                              <p:pRg st="11" end="11"/>
                                            </p:txEl>
                                          </p:spTgt>
                                        </p:tgtEl>
                                      </p:cBhvr>
                                    </p:animEffect>
                                  </p:childTnLst>
                                </p:cTn>
                              </p:par>
                              <p:par>
                                <p:cTn id="37" presetID="22" presetClass="entr" presetSubtype="4" fill="hold" nodeType="withEffect">
                                  <p:stCondLst>
                                    <p:cond delay="0"/>
                                  </p:stCondLst>
                                  <p:childTnLst>
                                    <p:set>
                                      <p:cBhvr>
                                        <p:cTn id="38" dur="1" fill="hold">
                                          <p:stCondLst>
                                            <p:cond delay="0"/>
                                          </p:stCondLst>
                                        </p:cTn>
                                        <p:tgtEl>
                                          <p:spTgt spid="4">
                                            <p:txEl>
                                              <p:pRg st="12" end="12"/>
                                            </p:txEl>
                                          </p:spTgt>
                                        </p:tgtEl>
                                        <p:attrNameLst>
                                          <p:attrName>style.visibility</p:attrName>
                                        </p:attrNameLst>
                                      </p:cBhvr>
                                      <p:to>
                                        <p:strVal val="visible"/>
                                      </p:to>
                                    </p:set>
                                    <p:animEffect transition="in" filter="wipe(down)">
                                      <p:cBhvr>
                                        <p:cTn id="39" dur="500"/>
                                        <p:tgtEl>
                                          <p:spTgt spid="4">
                                            <p:txEl>
                                              <p:pRg st="12" end="12"/>
                                            </p:txEl>
                                          </p:spTgt>
                                        </p:tgtEl>
                                      </p:cBhvr>
                                    </p:animEffect>
                                  </p:childTnLst>
                                </p:cTn>
                              </p:par>
                              <p:par>
                                <p:cTn id="40" presetID="22" presetClass="entr" presetSubtype="4" fill="hold" nodeType="withEffect">
                                  <p:stCondLst>
                                    <p:cond delay="0"/>
                                  </p:stCondLst>
                                  <p:childTnLst>
                                    <p:set>
                                      <p:cBhvr>
                                        <p:cTn id="41" dur="1" fill="hold">
                                          <p:stCondLst>
                                            <p:cond delay="0"/>
                                          </p:stCondLst>
                                        </p:cTn>
                                        <p:tgtEl>
                                          <p:spTgt spid="4">
                                            <p:txEl>
                                              <p:pRg st="13" end="13"/>
                                            </p:txEl>
                                          </p:spTgt>
                                        </p:tgtEl>
                                        <p:attrNameLst>
                                          <p:attrName>style.visibility</p:attrName>
                                        </p:attrNameLst>
                                      </p:cBhvr>
                                      <p:to>
                                        <p:strVal val="visible"/>
                                      </p:to>
                                    </p:set>
                                    <p:animEffect transition="in" filter="wipe(down)">
                                      <p:cBhvr>
                                        <p:cTn id="42" dur="500"/>
                                        <p:tgtEl>
                                          <p:spTgt spid="4">
                                            <p:txEl>
                                              <p:pRg st="13" end="13"/>
                                            </p:txEl>
                                          </p:spTgt>
                                        </p:tgtEl>
                                      </p:cBhvr>
                                    </p:animEffect>
                                  </p:childTnLst>
                                </p:cTn>
                              </p:par>
                              <p:par>
                                <p:cTn id="43" presetID="22" presetClass="entr" presetSubtype="4" fill="hold" nodeType="withEffect">
                                  <p:stCondLst>
                                    <p:cond delay="0"/>
                                  </p:stCondLst>
                                  <p:childTnLst>
                                    <p:set>
                                      <p:cBhvr>
                                        <p:cTn id="44" dur="1" fill="hold">
                                          <p:stCondLst>
                                            <p:cond delay="0"/>
                                          </p:stCondLst>
                                        </p:cTn>
                                        <p:tgtEl>
                                          <p:spTgt spid="4">
                                            <p:txEl>
                                              <p:pRg st="14" end="14"/>
                                            </p:txEl>
                                          </p:spTgt>
                                        </p:tgtEl>
                                        <p:attrNameLst>
                                          <p:attrName>style.visibility</p:attrName>
                                        </p:attrNameLst>
                                      </p:cBhvr>
                                      <p:to>
                                        <p:strVal val="visible"/>
                                      </p:to>
                                    </p:set>
                                    <p:animEffect transition="in" filter="wipe(down)">
                                      <p:cBhvr>
                                        <p:cTn id="45" dur="500"/>
                                        <p:tgtEl>
                                          <p:spTgt spid="4">
                                            <p:txEl>
                                              <p:pRg st="14" end="14"/>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6" presetClass="entr" presetSubtype="16" fill="hold" grpId="0" nodeType="clickEffect">
                                  <p:stCondLst>
                                    <p:cond delay="0"/>
                                  </p:stCondLst>
                                  <p:childTnLst>
                                    <p:set>
                                      <p:cBhvr>
                                        <p:cTn id="49" dur="1" fill="hold">
                                          <p:stCondLst>
                                            <p:cond delay="0"/>
                                          </p:stCondLst>
                                        </p:cTn>
                                        <p:tgtEl>
                                          <p:spTgt spid="6"/>
                                        </p:tgtEl>
                                        <p:attrNameLst>
                                          <p:attrName>style.visibility</p:attrName>
                                        </p:attrNameLst>
                                      </p:cBhvr>
                                      <p:to>
                                        <p:strVal val="visible"/>
                                      </p:to>
                                    </p:set>
                                    <p:animEffect transition="in" filter="circle(in)">
                                      <p:cBhvr>
                                        <p:cTn id="50"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81000"/>
            <a:ext cx="8839200" cy="5632311"/>
          </a:xfrm>
          <a:prstGeom prst="rect">
            <a:avLst/>
          </a:prstGeom>
          <a:noFill/>
        </p:spPr>
        <p:txBody>
          <a:bodyPr wrap="square" rtlCol="0">
            <a:spAutoFit/>
          </a:bodyPr>
          <a:lstStyle/>
          <a:p>
            <a:r>
              <a:rPr lang="en-US" sz="2400" b="1" dirty="0"/>
              <a:t>Question 30. </a:t>
            </a:r>
            <a:r>
              <a:rPr lang="en-US" sz="2400" dirty="0"/>
              <a:t>The phrase "</a:t>
            </a:r>
            <a:r>
              <a:rPr lang="en-US" sz="2400" u="sng" dirty="0"/>
              <a:t>cultural diversity</a:t>
            </a:r>
            <a:r>
              <a:rPr lang="en-US" sz="2400" dirty="0"/>
              <a:t>" is also sometimes used to mean </a:t>
            </a:r>
            <a:r>
              <a:rPr lang="en-US" sz="2400" u="sng" dirty="0"/>
              <a:t>the variety of</a:t>
            </a:r>
            <a:r>
              <a:rPr lang="en-US" sz="2400" dirty="0"/>
              <a:t> </a:t>
            </a:r>
            <a:r>
              <a:rPr lang="en-US" sz="2400" u="sng" dirty="0"/>
              <a:t>human societies</a:t>
            </a:r>
            <a:r>
              <a:rPr lang="en-US" sz="2400" dirty="0"/>
              <a:t> or cultures in a </a:t>
            </a:r>
            <a:r>
              <a:rPr lang="en-US" sz="2400" u="sng" dirty="0"/>
              <a:t>special region</a:t>
            </a:r>
            <a:r>
              <a:rPr lang="en-US" sz="2400" dirty="0"/>
              <a:t>.</a:t>
            </a:r>
          </a:p>
          <a:p>
            <a:pPr marL="457200" indent="-457200">
              <a:buAutoNum type="alphaUcPeriod"/>
            </a:pPr>
            <a:r>
              <a:rPr lang="en-US" sz="2400" dirty="0" smtClean="0"/>
              <a:t>human </a:t>
            </a:r>
            <a:r>
              <a:rPr lang="en-US" sz="2400" dirty="0"/>
              <a:t>societies 	</a:t>
            </a:r>
            <a:r>
              <a:rPr lang="en-US" sz="2400" dirty="0" smtClean="0"/>
              <a:t>	</a:t>
            </a:r>
            <a:r>
              <a:rPr lang="en-US" sz="2400" b="1" dirty="0" smtClean="0"/>
              <a:t>B</a:t>
            </a:r>
            <a:r>
              <a:rPr lang="en-US" sz="2400" b="1" dirty="0"/>
              <a:t>. </a:t>
            </a:r>
            <a:r>
              <a:rPr lang="en-US" sz="2400" dirty="0"/>
              <a:t>special region 	</a:t>
            </a:r>
            <a:endParaRPr lang="en-US" sz="2400" dirty="0" smtClean="0"/>
          </a:p>
          <a:p>
            <a:r>
              <a:rPr lang="en-US" sz="2400" b="1" dirty="0" smtClean="0"/>
              <a:t>C</a:t>
            </a:r>
            <a:r>
              <a:rPr lang="en-US" sz="2400" b="1" dirty="0"/>
              <a:t>. </a:t>
            </a:r>
            <a:r>
              <a:rPr lang="en-US" sz="2400" dirty="0"/>
              <a:t>cultural diversity 	</a:t>
            </a:r>
            <a:r>
              <a:rPr lang="en-US" sz="2400" dirty="0" smtClean="0"/>
              <a:t>	</a:t>
            </a:r>
            <a:r>
              <a:rPr lang="en-US" sz="2400" b="1" dirty="0" smtClean="0"/>
              <a:t>D</a:t>
            </a:r>
            <a:r>
              <a:rPr lang="en-US" sz="2400" b="1" dirty="0"/>
              <a:t>. </a:t>
            </a:r>
            <a:r>
              <a:rPr lang="en-US" sz="2400" dirty="0"/>
              <a:t>the variety of</a:t>
            </a:r>
          </a:p>
          <a:p>
            <a:endParaRPr lang="en-US" sz="2400" b="1" dirty="0" smtClean="0"/>
          </a:p>
          <a:p>
            <a:endParaRPr lang="en-US" sz="2400" b="1" dirty="0"/>
          </a:p>
          <a:p>
            <a:r>
              <a:rPr lang="en-US" sz="2400" b="1" dirty="0" err="1" smtClean="0"/>
              <a:t>Kiến</a:t>
            </a:r>
            <a:r>
              <a:rPr lang="en-US" sz="2400" b="1" dirty="0" smtClean="0"/>
              <a:t> </a:t>
            </a:r>
            <a:r>
              <a:rPr lang="en-US" sz="2400" b="1" dirty="0" err="1"/>
              <a:t>thức</a:t>
            </a:r>
            <a:r>
              <a:rPr lang="en-US" sz="2400" b="1" dirty="0"/>
              <a:t> </a:t>
            </a:r>
            <a:r>
              <a:rPr lang="en-US" sz="2400" b="1" dirty="0" err="1"/>
              <a:t>về</a:t>
            </a:r>
            <a:r>
              <a:rPr lang="en-US" sz="2400" b="1" dirty="0"/>
              <a:t> </a:t>
            </a:r>
            <a:r>
              <a:rPr lang="en-US" sz="2400" b="1" dirty="0" err="1"/>
              <a:t>sự</a:t>
            </a:r>
            <a:r>
              <a:rPr lang="en-US" sz="2400" b="1" dirty="0"/>
              <a:t> </a:t>
            </a:r>
            <a:r>
              <a:rPr lang="en-US" sz="2400" b="1" dirty="0" err="1"/>
              <a:t>hòa</a:t>
            </a:r>
            <a:r>
              <a:rPr lang="en-US" sz="2400" b="1" dirty="0"/>
              <a:t> </a:t>
            </a:r>
            <a:r>
              <a:rPr lang="en-US" sz="2400" b="1" dirty="0" err="1"/>
              <a:t>hợp</a:t>
            </a:r>
            <a:r>
              <a:rPr lang="en-US" sz="2400" b="1" dirty="0"/>
              <a:t> </a:t>
            </a:r>
            <a:r>
              <a:rPr lang="en-US" sz="2400" b="1" dirty="0" err="1"/>
              <a:t>giữa</a:t>
            </a:r>
            <a:r>
              <a:rPr lang="en-US" sz="2400" b="1" dirty="0"/>
              <a:t> </a:t>
            </a:r>
            <a:r>
              <a:rPr lang="en-US" sz="2400" b="1" dirty="0" err="1"/>
              <a:t>chủ</a:t>
            </a:r>
            <a:r>
              <a:rPr lang="en-US" sz="2400" b="1" dirty="0"/>
              <a:t> </a:t>
            </a:r>
            <a:r>
              <a:rPr lang="en-US" sz="2400" b="1" dirty="0" err="1"/>
              <a:t>ngữ</a:t>
            </a:r>
            <a:r>
              <a:rPr lang="en-US" sz="2400" b="1" dirty="0"/>
              <a:t> </a:t>
            </a:r>
            <a:r>
              <a:rPr lang="en-US" sz="2400" b="1" dirty="0" err="1"/>
              <a:t>và</a:t>
            </a:r>
            <a:r>
              <a:rPr lang="en-US" sz="2400" b="1" dirty="0"/>
              <a:t> </a:t>
            </a:r>
            <a:r>
              <a:rPr lang="en-US" sz="2400" b="1" dirty="0" err="1"/>
              <a:t>động</a:t>
            </a:r>
            <a:r>
              <a:rPr lang="en-US" sz="2400" b="1" dirty="0"/>
              <a:t> </a:t>
            </a:r>
            <a:r>
              <a:rPr lang="en-US" sz="2400" b="1" dirty="0" err="1"/>
              <a:t>từ</a:t>
            </a:r>
            <a:r>
              <a:rPr lang="en-US" sz="2400" b="1" dirty="0"/>
              <a:t>:</a:t>
            </a:r>
            <a:endParaRPr lang="en-US" sz="2400" dirty="0"/>
          </a:p>
          <a:p>
            <a:r>
              <a:rPr lang="en-US" sz="2400" dirty="0" err="1"/>
              <a:t>Chủ</a:t>
            </a:r>
            <a:r>
              <a:rPr lang="en-US" sz="2400" dirty="0"/>
              <a:t> </a:t>
            </a:r>
            <a:r>
              <a:rPr lang="en-US" sz="2400" dirty="0" err="1"/>
              <a:t>ngữ</a:t>
            </a:r>
            <a:r>
              <a:rPr lang="en-US" sz="2400" dirty="0"/>
              <a:t> ở </a:t>
            </a:r>
            <a:r>
              <a:rPr lang="en-US" sz="2400" dirty="0" err="1"/>
              <a:t>dạng</a:t>
            </a:r>
            <a:r>
              <a:rPr lang="en-US" sz="2400" dirty="0"/>
              <a:t> </a:t>
            </a:r>
            <a:r>
              <a:rPr lang="en-US" sz="2400" dirty="0" err="1"/>
              <a:t>số</a:t>
            </a:r>
            <a:r>
              <a:rPr lang="en-US" sz="2400" dirty="0"/>
              <a:t> </a:t>
            </a:r>
            <a:r>
              <a:rPr lang="en-US" sz="2400" dirty="0" err="1"/>
              <a:t>nhiều</a:t>
            </a:r>
            <a:r>
              <a:rPr lang="en-US" sz="2400" dirty="0"/>
              <a:t> (classmates) </a:t>
            </a:r>
            <a:r>
              <a:rPr lang="en-US" sz="2400" dirty="0" err="1"/>
              <a:t>dùng</a:t>
            </a:r>
            <a:r>
              <a:rPr lang="en-US" sz="2400" dirty="0"/>
              <a:t> </a:t>
            </a:r>
            <a:r>
              <a:rPr lang="en-US" sz="2400" dirty="0" err="1"/>
              <a:t>động</a:t>
            </a:r>
            <a:r>
              <a:rPr lang="en-US" sz="2400" dirty="0"/>
              <a:t> </a:t>
            </a:r>
            <a:r>
              <a:rPr lang="en-US" sz="2400" dirty="0" err="1"/>
              <a:t>từ</a:t>
            </a:r>
            <a:r>
              <a:rPr lang="en-US" sz="2400" dirty="0"/>
              <a:t> </a:t>
            </a:r>
            <a:r>
              <a:rPr lang="en-US" sz="2400" dirty="0" err="1"/>
              <a:t>tobe</a:t>
            </a:r>
            <a:r>
              <a:rPr lang="en-US" sz="2400" dirty="0"/>
              <a:t> "are".</a:t>
            </a:r>
          </a:p>
          <a:p>
            <a:r>
              <a:rPr lang="en-US" sz="2400" b="1" dirty="0" err="1"/>
              <a:t>Sửa</a:t>
            </a:r>
            <a:r>
              <a:rPr lang="en-US" sz="2400" b="1" dirty="0"/>
              <a:t> </a:t>
            </a:r>
            <a:r>
              <a:rPr lang="en-US" sz="2400" b="1" dirty="0" err="1"/>
              <a:t>lỗi</a:t>
            </a:r>
            <a:r>
              <a:rPr lang="en-US" sz="2400" b="1" dirty="0"/>
              <a:t>: </a:t>
            </a:r>
            <a:r>
              <a:rPr lang="en-US" sz="2400" dirty="0"/>
              <a:t>Mine </a:t>
            </a:r>
            <a:r>
              <a:rPr lang="en-US" sz="2400" dirty="0" err="1"/>
              <a:t>nhắc</a:t>
            </a:r>
            <a:r>
              <a:rPr lang="en-US" sz="2400" dirty="0"/>
              <a:t> </a:t>
            </a:r>
            <a:r>
              <a:rPr lang="en-US" sz="2400" dirty="0" err="1"/>
              <a:t>lại</a:t>
            </a:r>
            <a:r>
              <a:rPr lang="en-US" sz="2400" dirty="0"/>
              <a:t> </a:t>
            </a:r>
            <a:r>
              <a:rPr lang="en-US" sz="2400" dirty="0" err="1"/>
              <a:t>khi</a:t>
            </a:r>
            <a:r>
              <a:rPr lang="en-US" sz="2400" dirty="0"/>
              <a:t> </a:t>
            </a:r>
            <a:r>
              <a:rPr lang="en-US" sz="2400" dirty="0" err="1"/>
              <a:t>đã</a:t>
            </a:r>
            <a:r>
              <a:rPr lang="en-US" sz="2400" dirty="0"/>
              <a:t> </a:t>
            </a:r>
            <a:r>
              <a:rPr lang="en-US" sz="2400" dirty="0" err="1"/>
              <a:t>đề</a:t>
            </a:r>
            <a:r>
              <a:rPr lang="en-US" sz="2400" dirty="0"/>
              <a:t> </a:t>
            </a:r>
            <a:r>
              <a:rPr lang="en-US" sz="2400" dirty="0" err="1"/>
              <a:t>cập</a:t>
            </a:r>
            <a:r>
              <a:rPr lang="en-US" sz="2400" dirty="0"/>
              <a:t> </a:t>
            </a:r>
            <a:r>
              <a:rPr lang="en-US" sz="2400" dirty="0" err="1"/>
              <a:t>từ</a:t>
            </a:r>
            <a:r>
              <a:rPr lang="en-US" sz="2400" dirty="0"/>
              <a:t> </a:t>
            </a:r>
            <a:r>
              <a:rPr lang="en-US" sz="2400" dirty="0" err="1"/>
              <a:t>trước</a:t>
            </a:r>
            <a:r>
              <a:rPr lang="en-US" sz="2400" dirty="0"/>
              <a:t> </a:t>
            </a:r>
            <a:r>
              <a:rPr lang="en-US" sz="2400" dirty="0" err="1"/>
              <a:t>và</a:t>
            </a:r>
            <a:r>
              <a:rPr lang="en-US" sz="2400" dirty="0"/>
              <a:t> </a:t>
            </a:r>
            <a:r>
              <a:rPr lang="en-US" sz="2400" dirty="0" err="1"/>
              <a:t>không</a:t>
            </a:r>
            <a:r>
              <a:rPr lang="en-US" sz="2400" dirty="0"/>
              <a:t> </a:t>
            </a:r>
            <a:r>
              <a:rPr lang="en-US" sz="2400" dirty="0" err="1"/>
              <a:t>dùng</a:t>
            </a:r>
            <a:r>
              <a:rPr lang="en-US" sz="2400" dirty="0"/>
              <a:t> </a:t>
            </a:r>
            <a:r>
              <a:rPr lang="en-US" sz="2400" dirty="0" err="1"/>
              <a:t>cùng</a:t>
            </a:r>
            <a:r>
              <a:rPr lang="en-US" sz="2400" dirty="0"/>
              <a:t> </a:t>
            </a:r>
            <a:r>
              <a:rPr lang="en-US" sz="2400" dirty="0" err="1"/>
              <a:t>danh</a:t>
            </a:r>
            <a:r>
              <a:rPr lang="en-US" sz="2400" dirty="0"/>
              <a:t> </a:t>
            </a:r>
            <a:r>
              <a:rPr lang="en-US" sz="2400" dirty="0" err="1"/>
              <a:t>từ</a:t>
            </a:r>
            <a:r>
              <a:rPr lang="en-US" sz="2400" dirty="0"/>
              <a:t> -</a:t>
            </a:r>
          </a:p>
          <a:p>
            <a:r>
              <a:rPr lang="en-US" sz="2400" dirty="0" err="1"/>
              <a:t>Sửa</a:t>
            </a:r>
            <a:r>
              <a:rPr lang="en-US" sz="2400" dirty="0"/>
              <a:t> mine-my </a:t>
            </a:r>
          </a:p>
          <a:p>
            <a:r>
              <a:rPr lang="en-US" sz="2400" b="1" dirty="0" err="1"/>
              <a:t>Tạm</a:t>
            </a:r>
            <a:r>
              <a:rPr lang="en-US" sz="2400" b="1" dirty="0"/>
              <a:t> </a:t>
            </a:r>
            <a:r>
              <a:rPr lang="en-US" sz="2400" b="1" dirty="0" err="1"/>
              <a:t>dịch</a:t>
            </a:r>
            <a:r>
              <a:rPr lang="en-US" sz="2400" b="1" dirty="0"/>
              <a:t>: </a:t>
            </a:r>
            <a:r>
              <a:rPr lang="en-US" sz="2400" dirty="0" err="1"/>
              <a:t>Các</a:t>
            </a:r>
            <a:r>
              <a:rPr lang="en-US" sz="2400" dirty="0"/>
              <a:t> </a:t>
            </a:r>
            <a:r>
              <a:rPr lang="en-US" sz="2400" dirty="0" err="1"/>
              <a:t>bạn</a:t>
            </a:r>
            <a:r>
              <a:rPr lang="en-US" sz="2400" dirty="0"/>
              <a:t> </a:t>
            </a:r>
            <a:r>
              <a:rPr lang="en-US" sz="2400" dirty="0" err="1"/>
              <a:t>cùng</a:t>
            </a:r>
            <a:r>
              <a:rPr lang="en-US" sz="2400" dirty="0"/>
              <a:t> </a:t>
            </a:r>
            <a:r>
              <a:rPr lang="en-US" sz="2400" dirty="0" err="1"/>
              <a:t>lớp</a:t>
            </a:r>
            <a:r>
              <a:rPr lang="en-US" sz="2400" dirty="0"/>
              <a:t> </a:t>
            </a:r>
            <a:r>
              <a:rPr lang="en-US" sz="2400" dirty="0" err="1"/>
              <a:t>của</a:t>
            </a:r>
            <a:r>
              <a:rPr lang="en-US" sz="2400" dirty="0"/>
              <a:t> </a:t>
            </a:r>
            <a:r>
              <a:rPr lang="en-US" sz="2400" dirty="0" err="1"/>
              <a:t>tôi</a:t>
            </a:r>
            <a:r>
              <a:rPr lang="en-US" sz="2400" dirty="0"/>
              <a:t> </a:t>
            </a:r>
            <a:r>
              <a:rPr lang="en-US" sz="2400" dirty="0" err="1"/>
              <a:t>sẽ</a:t>
            </a:r>
            <a:r>
              <a:rPr lang="en-US" sz="2400" dirty="0"/>
              <a:t> </a:t>
            </a:r>
            <a:r>
              <a:rPr lang="en-US" sz="2400" dirty="0" err="1"/>
              <a:t>đi</a:t>
            </a:r>
            <a:r>
              <a:rPr lang="en-US" sz="2400" dirty="0"/>
              <a:t> </a:t>
            </a:r>
            <a:r>
              <a:rPr lang="en-US" sz="2400" dirty="0" err="1"/>
              <a:t>dã</a:t>
            </a:r>
            <a:r>
              <a:rPr lang="en-US" sz="2400" dirty="0"/>
              <a:t> </a:t>
            </a:r>
            <a:r>
              <a:rPr lang="en-US" sz="2400" dirty="0" err="1"/>
              <a:t>ngoại</a:t>
            </a:r>
            <a:r>
              <a:rPr lang="en-US" sz="2400" dirty="0"/>
              <a:t> ở </a:t>
            </a:r>
            <a:r>
              <a:rPr lang="en-US" sz="2400" dirty="0" err="1"/>
              <a:t>Vườn</a:t>
            </a:r>
            <a:r>
              <a:rPr lang="en-US" sz="2400" dirty="0"/>
              <a:t> </a:t>
            </a:r>
            <a:r>
              <a:rPr lang="en-US" sz="2400" dirty="0" err="1"/>
              <a:t>quốc</a:t>
            </a:r>
            <a:r>
              <a:rPr lang="en-US" sz="2400" dirty="0"/>
              <a:t> </a:t>
            </a:r>
            <a:r>
              <a:rPr lang="en-US" sz="2400" dirty="0" err="1"/>
              <a:t>gia</a:t>
            </a:r>
            <a:r>
              <a:rPr lang="en-US" sz="2400" dirty="0"/>
              <a:t> </a:t>
            </a:r>
            <a:r>
              <a:rPr lang="en-US" sz="2400" dirty="0" err="1"/>
              <a:t>Cúc</a:t>
            </a:r>
            <a:r>
              <a:rPr lang="en-US" sz="2400" dirty="0"/>
              <a:t> </a:t>
            </a:r>
            <a:r>
              <a:rPr lang="en-US" sz="2400" dirty="0" err="1"/>
              <a:t>Phương</a:t>
            </a:r>
            <a:r>
              <a:rPr lang="en-US" sz="2400" dirty="0"/>
              <a:t> </a:t>
            </a:r>
            <a:r>
              <a:rPr lang="en-US" sz="2400" dirty="0" err="1"/>
              <a:t>cuối</a:t>
            </a:r>
            <a:r>
              <a:rPr lang="en-US" sz="2400" dirty="0"/>
              <a:t> </a:t>
            </a:r>
            <a:r>
              <a:rPr lang="en-US" sz="2400" dirty="0" err="1"/>
              <a:t>tuần</a:t>
            </a:r>
            <a:r>
              <a:rPr lang="en-US" sz="2400" dirty="0"/>
              <a:t> </a:t>
            </a:r>
            <a:r>
              <a:rPr lang="en-US" sz="2400" dirty="0" err="1"/>
              <a:t>này</a:t>
            </a:r>
            <a:r>
              <a:rPr lang="en-US" sz="2400" dirty="0"/>
              <a:t>.</a:t>
            </a:r>
          </a:p>
          <a:p>
            <a:r>
              <a:rPr lang="en-US" sz="2400" b="1" dirty="0"/>
              <a:t>=&gt; </a:t>
            </a:r>
            <a:r>
              <a:rPr lang="en-US" sz="2400" b="1" dirty="0" err="1"/>
              <a:t>Chọn</a:t>
            </a:r>
            <a:r>
              <a:rPr lang="en-US" sz="2400" b="1" dirty="0"/>
              <a:t> </a:t>
            </a:r>
            <a:r>
              <a:rPr lang="en-US" sz="2400" b="1" dirty="0" err="1"/>
              <a:t>đáp</a:t>
            </a:r>
            <a:r>
              <a:rPr lang="en-US" sz="2400" b="1" dirty="0"/>
              <a:t> </a:t>
            </a:r>
            <a:r>
              <a:rPr lang="en-US" sz="2400" b="1" dirty="0" err="1"/>
              <a:t>án</a:t>
            </a:r>
            <a:r>
              <a:rPr lang="en-US" sz="2400" b="1" dirty="0"/>
              <a:t> D</a:t>
            </a:r>
            <a:endParaRPr lang="en-US" sz="2400" dirty="0"/>
          </a:p>
          <a:p>
            <a:endParaRPr lang="en-US" sz="2400" dirty="0"/>
          </a:p>
        </p:txBody>
      </p:sp>
      <p:sp>
        <p:nvSpPr>
          <p:cNvPr id="5" name="Oval 4"/>
          <p:cNvSpPr/>
          <p:nvPr/>
        </p:nvSpPr>
        <p:spPr>
          <a:xfrm>
            <a:off x="3810000" y="15240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35109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Effect transition="in" filter="wipe(down)">
                                      <p:cBhvr>
                                        <p:cTn id="7" dur="500"/>
                                        <p:tgtEl>
                                          <p:spTgt spid="4">
                                            <p:txEl>
                                              <p:pRg st="5" end="5"/>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4">
                                            <p:txEl>
                                              <p:pRg st="6" end="6"/>
                                            </p:txEl>
                                          </p:spTgt>
                                        </p:tgtEl>
                                        <p:attrNameLst>
                                          <p:attrName>style.visibility</p:attrName>
                                        </p:attrNameLst>
                                      </p:cBhvr>
                                      <p:to>
                                        <p:strVal val="visible"/>
                                      </p:to>
                                    </p:set>
                                    <p:animEffect transition="in" filter="wipe(down)">
                                      <p:cBhvr>
                                        <p:cTn id="10" dur="500"/>
                                        <p:tgtEl>
                                          <p:spTgt spid="4">
                                            <p:txEl>
                                              <p:pRg st="6" end="6"/>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4">
                                            <p:txEl>
                                              <p:pRg st="7" end="7"/>
                                            </p:txEl>
                                          </p:spTgt>
                                        </p:tgtEl>
                                        <p:attrNameLst>
                                          <p:attrName>style.visibility</p:attrName>
                                        </p:attrNameLst>
                                      </p:cBhvr>
                                      <p:to>
                                        <p:strVal val="visible"/>
                                      </p:to>
                                    </p:set>
                                    <p:animEffect transition="in" filter="wipe(down)">
                                      <p:cBhvr>
                                        <p:cTn id="13" dur="500"/>
                                        <p:tgtEl>
                                          <p:spTgt spid="4">
                                            <p:txEl>
                                              <p:pRg st="7" end="7"/>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4">
                                            <p:txEl>
                                              <p:pRg st="8" end="8"/>
                                            </p:txEl>
                                          </p:spTgt>
                                        </p:tgtEl>
                                        <p:attrNameLst>
                                          <p:attrName>style.visibility</p:attrName>
                                        </p:attrNameLst>
                                      </p:cBhvr>
                                      <p:to>
                                        <p:strVal val="visible"/>
                                      </p:to>
                                    </p:set>
                                    <p:animEffect transition="in" filter="wipe(down)">
                                      <p:cBhvr>
                                        <p:cTn id="16" dur="500"/>
                                        <p:tgtEl>
                                          <p:spTgt spid="4">
                                            <p:txEl>
                                              <p:pRg st="8" end="8"/>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Effect transition="in" filter="wipe(down)">
                                      <p:cBhvr>
                                        <p:cTn id="19" dur="500"/>
                                        <p:tgtEl>
                                          <p:spTgt spid="4">
                                            <p:txEl>
                                              <p:pRg st="9" end="9"/>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circle(in)">
                                      <p:cBhvr>
                                        <p:cTn id="24"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81000"/>
            <a:ext cx="8839200" cy="5632311"/>
          </a:xfrm>
          <a:prstGeom prst="rect">
            <a:avLst/>
          </a:prstGeom>
          <a:noFill/>
        </p:spPr>
        <p:txBody>
          <a:bodyPr wrap="square" rtlCol="0">
            <a:spAutoFit/>
          </a:bodyPr>
          <a:lstStyle/>
          <a:p>
            <a:r>
              <a:rPr lang="en-US" sz="2400" b="1" dirty="0"/>
              <a:t>Question 31. </a:t>
            </a:r>
            <a:r>
              <a:rPr lang="en-US" sz="2400" dirty="0"/>
              <a:t>"What did you do last weekend, Tim?" Alice asked</a:t>
            </a:r>
          </a:p>
          <a:p>
            <a:r>
              <a:rPr lang="en-US" sz="2400" b="1" dirty="0"/>
              <a:t>A. </a:t>
            </a:r>
            <a:r>
              <a:rPr lang="en-US" sz="2400" dirty="0"/>
              <a:t>Alice asked Tim what had he done the previous weekend</a:t>
            </a:r>
          </a:p>
          <a:p>
            <a:r>
              <a:rPr lang="en-US" sz="2400" b="1" dirty="0"/>
              <a:t>B. </a:t>
            </a:r>
            <a:r>
              <a:rPr lang="en-US" sz="2400" dirty="0"/>
              <a:t>Alice asked Tim what he had done the previous weekend.</a:t>
            </a:r>
          </a:p>
          <a:p>
            <a:r>
              <a:rPr lang="en-US" sz="2400" b="1" dirty="0"/>
              <a:t>C. </a:t>
            </a:r>
            <a:r>
              <a:rPr lang="en-US" sz="2400" dirty="0"/>
              <a:t>Alice asked Tim what did he do last weekend.</a:t>
            </a:r>
          </a:p>
          <a:p>
            <a:r>
              <a:rPr lang="en-US" sz="2400" b="1" dirty="0"/>
              <a:t>D. </a:t>
            </a:r>
            <a:r>
              <a:rPr lang="en-US" sz="2400" dirty="0"/>
              <a:t>Alice asked Tim what he had done last weekend</a:t>
            </a:r>
            <a:r>
              <a:rPr lang="en-US" sz="2400" dirty="0" smtClean="0"/>
              <a:t>.</a:t>
            </a:r>
          </a:p>
          <a:p>
            <a:endParaRPr lang="en-US" sz="2400" dirty="0"/>
          </a:p>
          <a:p>
            <a:r>
              <a:rPr lang="en-US" sz="2400" b="1" dirty="0" err="1" smtClean="0"/>
              <a:t>Kiến</a:t>
            </a:r>
            <a:r>
              <a:rPr lang="en-US" sz="2400" b="1" dirty="0" smtClean="0"/>
              <a:t> </a:t>
            </a:r>
            <a:r>
              <a:rPr lang="en-US" sz="2400" b="1" dirty="0" err="1"/>
              <a:t>thức</a:t>
            </a:r>
            <a:r>
              <a:rPr lang="en-US" sz="2400" b="1" dirty="0"/>
              <a:t> </a:t>
            </a:r>
            <a:r>
              <a:rPr lang="en-US" sz="2400" b="1" dirty="0" err="1"/>
              <a:t>về</a:t>
            </a:r>
            <a:r>
              <a:rPr lang="en-US" sz="2400" b="1" dirty="0"/>
              <a:t> </a:t>
            </a:r>
            <a:r>
              <a:rPr lang="en-US" sz="2400" b="1" dirty="0" err="1"/>
              <a:t>câu</a:t>
            </a:r>
            <a:r>
              <a:rPr lang="en-US" sz="2400" b="1" dirty="0"/>
              <a:t> </a:t>
            </a:r>
            <a:r>
              <a:rPr lang="en-US" sz="2400" b="1" dirty="0" err="1"/>
              <a:t>gián</a:t>
            </a:r>
            <a:r>
              <a:rPr lang="en-US" sz="2400" b="1" dirty="0"/>
              <a:t> </a:t>
            </a:r>
            <a:r>
              <a:rPr lang="en-US" sz="2400" b="1" dirty="0" err="1"/>
              <a:t>tiếp</a:t>
            </a:r>
            <a:endParaRPr lang="en-US" sz="2400" dirty="0"/>
          </a:p>
          <a:p>
            <a:r>
              <a:rPr lang="en-US" sz="2400" dirty="0" err="1"/>
              <a:t>Cấu</a:t>
            </a:r>
            <a:r>
              <a:rPr lang="en-US" sz="2400" dirty="0"/>
              <a:t> </a:t>
            </a:r>
            <a:r>
              <a:rPr lang="en-US" sz="2400" dirty="0" err="1"/>
              <a:t>trúc</a:t>
            </a:r>
            <a:r>
              <a:rPr lang="en-US" sz="2400" dirty="0"/>
              <a:t> </a:t>
            </a:r>
            <a:r>
              <a:rPr lang="en-US" sz="2400" dirty="0" err="1"/>
              <a:t>tường</a:t>
            </a:r>
            <a:r>
              <a:rPr lang="en-US" sz="2400" dirty="0"/>
              <a:t> </a:t>
            </a:r>
            <a:r>
              <a:rPr lang="en-US" sz="2400" dirty="0" err="1"/>
              <a:t>thuật</a:t>
            </a:r>
            <a:r>
              <a:rPr lang="en-US" sz="2400" dirty="0"/>
              <a:t> </a:t>
            </a:r>
            <a:r>
              <a:rPr lang="en-US" sz="2400" dirty="0" err="1"/>
              <a:t>dạng</a:t>
            </a:r>
            <a:r>
              <a:rPr lang="en-US" sz="2400" dirty="0"/>
              <a:t> </a:t>
            </a:r>
            <a:r>
              <a:rPr lang="en-US" sz="2400" dirty="0" err="1"/>
              <a:t>câu</a:t>
            </a:r>
            <a:r>
              <a:rPr lang="en-US" sz="2400" dirty="0"/>
              <a:t> </a:t>
            </a:r>
            <a:r>
              <a:rPr lang="en-US" sz="2400" dirty="0" err="1"/>
              <a:t>hỏi</a:t>
            </a:r>
            <a:r>
              <a:rPr lang="en-US" sz="2400" dirty="0"/>
              <a:t> </a:t>
            </a:r>
            <a:r>
              <a:rPr lang="en-US" sz="2400" dirty="0" err="1"/>
              <a:t>wh</a:t>
            </a:r>
            <a:r>
              <a:rPr lang="en-US" sz="2400" dirty="0"/>
              <a:t>-question: S + asked + O + </a:t>
            </a:r>
            <a:r>
              <a:rPr lang="en-US" sz="2400" dirty="0" err="1"/>
              <a:t>wh</a:t>
            </a:r>
            <a:r>
              <a:rPr lang="en-US" sz="2400" dirty="0"/>
              <a:t>-question + S + V(</a:t>
            </a:r>
            <a:r>
              <a:rPr lang="en-US" sz="2400" dirty="0" err="1"/>
              <a:t>lùi</a:t>
            </a:r>
            <a:r>
              <a:rPr lang="en-US" sz="2400" dirty="0"/>
              <a:t> </a:t>
            </a:r>
            <a:r>
              <a:rPr lang="en-US" sz="2400" dirty="0" err="1"/>
              <a:t>thì</a:t>
            </a:r>
            <a:r>
              <a:rPr lang="en-US" sz="2400" dirty="0"/>
              <a:t>) + ...</a:t>
            </a:r>
          </a:p>
          <a:p>
            <a:r>
              <a:rPr lang="en-US" sz="2400" dirty="0"/>
              <a:t>- </a:t>
            </a:r>
            <a:r>
              <a:rPr lang="en-US" sz="2400" dirty="0" err="1"/>
              <a:t>Thay</a:t>
            </a:r>
            <a:r>
              <a:rPr lang="en-US" sz="2400" dirty="0"/>
              <a:t> </a:t>
            </a:r>
            <a:r>
              <a:rPr lang="en-US" sz="2400" dirty="0" err="1"/>
              <a:t>đổi</a:t>
            </a:r>
            <a:r>
              <a:rPr lang="en-US" sz="2400" dirty="0"/>
              <a:t> </a:t>
            </a:r>
            <a:r>
              <a:rPr lang="en-US" sz="2400" dirty="0" err="1"/>
              <a:t>về</a:t>
            </a:r>
            <a:r>
              <a:rPr lang="en-US" sz="2400" dirty="0"/>
              <a:t> </a:t>
            </a:r>
            <a:r>
              <a:rPr lang="en-US" sz="2400" dirty="0" err="1"/>
              <a:t>thì</a:t>
            </a:r>
            <a:r>
              <a:rPr lang="en-US" sz="2400" dirty="0"/>
              <a:t>: S + </a:t>
            </a:r>
            <a:r>
              <a:rPr lang="en-US" sz="2400" dirty="0" err="1"/>
              <a:t>Ved</a:t>
            </a:r>
            <a:r>
              <a:rPr lang="en-US" sz="2400" dirty="0"/>
              <a:t> =&gt; S + had + </a:t>
            </a:r>
            <a:r>
              <a:rPr lang="en-US" sz="2400" dirty="0" err="1"/>
              <a:t>V.p.p</a:t>
            </a:r>
            <a:endParaRPr lang="en-US" sz="2400" dirty="0"/>
          </a:p>
          <a:p>
            <a:r>
              <a:rPr lang="en-US" sz="2400" dirty="0"/>
              <a:t>- </a:t>
            </a:r>
            <a:r>
              <a:rPr lang="en-US" sz="2400" dirty="0" err="1"/>
              <a:t>Thay</a:t>
            </a:r>
            <a:r>
              <a:rPr lang="en-US" sz="2400" dirty="0"/>
              <a:t> </a:t>
            </a:r>
            <a:r>
              <a:rPr lang="en-US" sz="2400" dirty="0" err="1"/>
              <a:t>đổi</a:t>
            </a:r>
            <a:r>
              <a:rPr lang="en-US" sz="2400" dirty="0"/>
              <a:t> </a:t>
            </a:r>
            <a:r>
              <a:rPr lang="en-US" sz="2400" dirty="0" err="1"/>
              <a:t>về</a:t>
            </a:r>
            <a:r>
              <a:rPr lang="en-US" sz="2400" dirty="0"/>
              <a:t> </a:t>
            </a:r>
            <a:r>
              <a:rPr lang="en-US" sz="2400" dirty="0" err="1"/>
              <a:t>chủ</a:t>
            </a:r>
            <a:r>
              <a:rPr lang="en-US" sz="2400" dirty="0"/>
              <a:t> </a:t>
            </a:r>
            <a:r>
              <a:rPr lang="en-US" sz="2400" dirty="0" err="1"/>
              <a:t>ngữ</a:t>
            </a:r>
            <a:r>
              <a:rPr lang="en-US" sz="2400" dirty="0"/>
              <a:t>: you =&gt; he</a:t>
            </a:r>
          </a:p>
          <a:p>
            <a:r>
              <a:rPr lang="en-US" sz="2400" dirty="0"/>
              <a:t>- </a:t>
            </a:r>
            <a:r>
              <a:rPr lang="en-US" sz="2400" dirty="0" err="1"/>
              <a:t>Thay</a:t>
            </a:r>
            <a:r>
              <a:rPr lang="en-US" sz="2400" dirty="0"/>
              <a:t> </a:t>
            </a:r>
            <a:r>
              <a:rPr lang="en-US" sz="2400" dirty="0" err="1"/>
              <a:t>đổi</a:t>
            </a:r>
            <a:r>
              <a:rPr lang="en-US" sz="2400" dirty="0"/>
              <a:t> </a:t>
            </a:r>
            <a:r>
              <a:rPr lang="en-US" sz="2400" dirty="0" err="1"/>
              <a:t>về</a:t>
            </a:r>
            <a:r>
              <a:rPr lang="en-US" sz="2400" dirty="0"/>
              <a:t> </a:t>
            </a:r>
            <a:r>
              <a:rPr lang="en-US" sz="2400" dirty="0" err="1"/>
              <a:t>trạng</a:t>
            </a:r>
            <a:r>
              <a:rPr lang="en-US" sz="2400" dirty="0"/>
              <a:t> </a:t>
            </a:r>
            <a:r>
              <a:rPr lang="en-US" sz="2400" dirty="0" err="1"/>
              <a:t>từ</a:t>
            </a:r>
            <a:r>
              <a:rPr lang="en-US" sz="2400" dirty="0"/>
              <a:t>: last weekend =&gt; the previous weekend</a:t>
            </a:r>
          </a:p>
          <a:p>
            <a:r>
              <a:rPr lang="en-US" sz="2400" b="1" dirty="0" err="1"/>
              <a:t>Tạm</a:t>
            </a:r>
            <a:r>
              <a:rPr lang="en-US" sz="2400" b="1" dirty="0"/>
              <a:t> </a:t>
            </a:r>
            <a:r>
              <a:rPr lang="en-US" sz="2400" b="1" dirty="0" err="1"/>
              <a:t>dịch</a:t>
            </a:r>
            <a:r>
              <a:rPr lang="en-US" sz="2400" b="1" dirty="0"/>
              <a:t>: </a:t>
            </a:r>
            <a:r>
              <a:rPr lang="en-US" sz="2400" dirty="0"/>
              <a:t>Alice </a:t>
            </a:r>
            <a:r>
              <a:rPr lang="en-US" sz="2400" dirty="0" err="1"/>
              <a:t>hỏi</a:t>
            </a:r>
            <a:r>
              <a:rPr lang="en-US" sz="2400" dirty="0"/>
              <a:t> Tim </a:t>
            </a:r>
            <a:r>
              <a:rPr lang="en-US" sz="2400" dirty="0" err="1"/>
              <a:t>những</a:t>
            </a:r>
            <a:r>
              <a:rPr lang="en-US" sz="2400" dirty="0"/>
              <a:t> </a:t>
            </a:r>
            <a:r>
              <a:rPr lang="en-US" sz="2400" dirty="0" err="1"/>
              <a:t>gì</a:t>
            </a:r>
            <a:r>
              <a:rPr lang="en-US" sz="2400" dirty="0"/>
              <a:t> </a:t>
            </a:r>
            <a:r>
              <a:rPr lang="en-US" sz="2400" dirty="0" err="1"/>
              <a:t>anh</a:t>
            </a:r>
            <a:r>
              <a:rPr lang="en-US" sz="2400" dirty="0"/>
              <a:t> </a:t>
            </a:r>
            <a:r>
              <a:rPr lang="en-US" sz="2400" dirty="0" err="1"/>
              <a:t>đã</a:t>
            </a:r>
            <a:r>
              <a:rPr lang="en-US" sz="2400" dirty="0"/>
              <a:t> </a:t>
            </a:r>
            <a:r>
              <a:rPr lang="en-US" sz="2400" dirty="0" err="1"/>
              <a:t>làm</a:t>
            </a:r>
            <a:r>
              <a:rPr lang="en-US" sz="2400" dirty="0"/>
              <a:t> </a:t>
            </a:r>
            <a:r>
              <a:rPr lang="en-US" sz="2400" dirty="0" err="1"/>
              <a:t>vào</a:t>
            </a:r>
            <a:r>
              <a:rPr lang="en-US" sz="2400" dirty="0"/>
              <a:t> </a:t>
            </a:r>
            <a:r>
              <a:rPr lang="en-US" sz="2400" dirty="0" err="1"/>
              <a:t>cuối</a:t>
            </a:r>
            <a:r>
              <a:rPr lang="en-US" sz="2400" dirty="0"/>
              <a:t> </a:t>
            </a:r>
            <a:r>
              <a:rPr lang="en-US" sz="2400" dirty="0" err="1"/>
              <a:t>tuần</a:t>
            </a:r>
            <a:r>
              <a:rPr lang="en-US" sz="2400" dirty="0"/>
              <a:t> </a:t>
            </a:r>
            <a:r>
              <a:rPr lang="en-US" sz="2400" dirty="0" err="1"/>
              <a:t>trước</a:t>
            </a:r>
            <a:r>
              <a:rPr lang="en-US" sz="2400" dirty="0"/>
              <a:t>.</a:t>
            </a:r>
          </a:p>
          <a:p>
            <a:endParaRPr lang="en-US" sz="2400" b="1" dirty="0" smtClean="0"/>
          </a:p>
          <a:p>
            <a:endParaRPr lang="en-US" sz="2400" dirty="0"/>
          </a:p>
        </p:txBody>
      </p:sp>
      <p:sp>
        <p:nvSpPr>
          <p:cNvPr id="5" name="Oval 4"/>
          <p:cNvSpPr/>
          <p:nvPr/>
        </p:nvSpPr>
        <p:spPr>
          <a:xfrm>
            <a:off x="152400" y="11430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09403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Effect transition="in" filter="wipe(down)">
                                      <p:cBhvr>
                                        <p:cTn id="7" dur="500"/>
                                        <p:tgtEl>
                                          <p:spTgt spid="4">
                                            <p:txEl>
                                              <p:pRg st="6" end="6"/>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4">
                                            <p:txEl>
                                              <p:pRg st="7" end="7"/>
                                            </p:txEl>
                                          </p:spTgt>
                                        </p:tgtEl>
                                        <p:attrNameLst>
                                          <p:attrName>style.visibility</p:attrName>
                                        </p:attrNameLst>
                                      </p:cBhvr>
                                      <p:to>
                                        <p:strVal val="visible"/>
                                      </p:to>
                                    </p:set>
                                    <p:animEffect transition="in" filter="wipe(down)">
                                      <p:cBhvr>
                                        <p:cTn id="10" dur="500"/>
                                        <p:tgtEl>
                                          <p:spTgt spid="4">
                                            <p:txEl>
                                              <p:pRg st="7" end="7"/>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4">
                                            <p:txEl>
                                              <p:pRg st="8" end="8"/>
                                            </p:txEl>
                                          </p:spTgt>
                                        </p:tgtEl>
                                        <p:attrNameLst>
                                          <p:attrName>style.visibility</p:attrName>
                                        </p:attrNameLst>
                                      </p:cBhvr>
                                      <p:to>
                                        <p:strVal val="visible"/>
                                      </p:to>
                                    </p:set>
                                    <p:animEffect transition="in" filter="wipe(down)">
                                      <p:cBhvr>
                                        <p:cTn id="13" dur="500"/>
                                        <p:tgtEl>
                                          <p:spTgt spid="4">
                                            <p:txEl>
                                              <p:pRg st="8" end="8"/>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4">
                                            <p:txEl>
                                              <p:pRg st="9" end="9"/>
                                            </p:txEl>
                                          </p:spTgt>
                                        </p:tgtEl>
                                        <p:attrNameLst>
                                          <p:attrName>style.visibility</p:attrName>
                                        </p:attrNameLst>
                                      </p:cBhvr>
                                      <p:to>
                                        <p:strVal val="visible"/>
                                      </p:to>
                                    </p:set>
                                    <p:animEffect transition="in" filter="wipe(down)">
                                      <p:cBhvr>
                                        <p:cTn id="16" dur="500"/>
                                        <p:tgtEl>
                                          <p:spTgt spid="4">
                                            <p:txEl>
                                              <p:pRg st="9" end="9"/>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4">
                                            <p:txEl>
                                              <p:pRg st="10" end="10"/>
                                            </p:txEl>
                                          </p:spTgt>
                                        </p:tgtEl>
                                        <p:attrNameLst>
                                          <p:attrName>style.visibility</p:attrName>
                                        </p:attrNameLst>
                                      </p:cBhvr>
                                      <p:to>
                                        <p:strVal val="visible"/>
                                      </p:to>
                                    </p:set>
                                    <p:animEffect transition="in" filter="wipe(down)">
                                      <p:cBhvr>
                                        <p:cTn id="19" dur="500"/>
                                        <p:tgtEl>
                                          <p:spTgt spid="4">
                                            <p:txEl>
                                              <p:pRg st="10" end="10"/>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4">
                                            <p:txEl>
                                              <p:pRg st="11" end="11"/>
                                            </p:txEl>
                                          </p:spTgt>
                                        </p:tgtEl>
                                        <p:attrNameLst>
                                          <p:attrName>style.visibility</p:attrName>
                                        </p:attrNameLst>
                                      </p:cBhvr>
                                      <p:to>
                                        <p:strVal val="visible"/>
                                      </p:to>
                                    </p:set>
                                    <p:animEffect transition="in" filter="wipe(down)">
                                      <p:cBhvr>
                                        <p:cTn id="22" dur="500"/>
                                        <p:tgtEl>
                                          <p:spTgt spid="4">
                                            <p:txEl>
                                              <p:pRg st="11" end="1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wheel(1)">
                                      <p:cBhvr>
                                        <p:cTn id="2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763000" cy="6555641"/>
          </a:xfrm>
          <a:prstGeom prst="rect">
            <a:avLst/>
          </a:prstGeom>
          <a:noFill/>
        </p:spPr>
        <p:txBody>
          <a:bodyPr wrap="square" rtlCol="0">
            <a:spAutoFit/>
          </a:bodyPr>
          <a:lstStyle/>
          <a:p>
            <a:r>
              <a:rPr lang="en-US" sz="2000" b="1" dirty="0"/>
              <a:t>Question 3: </a:t>
            </a:r>
            <a:r>
              <a:rPr lang="en-US" sz="2000" dirty="0"/>
              <a:t>With my working-class background I feel like a _______ out of water among the high society people.</a:t>
            </a:r>
          </a:p>
          <a:p>
            <a:r>
              <a:rPr lang="en-US" sz="2000" b="1" dirty="0"/>
              <a:t>	A. </a:t>
            </a:r>
            <a:r>
              <a:rPr lang="en-US" sz="2000" dirty="0"/>
              <a:t>shark	</a:t>
            </a:r>
            <a:r>
              <a:rPr lang="en-US" sz="2000" b="1" dirty="0"/>
              <a:t>B. </a:t>
            </a:r>
            <a:r>
              <a:rPr lang="en-US" sz="2000" dirty="0"/>
              <a:t>fish	</a:t>
            </a:r>
            <a:r>
              <a:rPr lang="en-US" sz="2000" b="1" dirty="0"/>
              <a:t>C. </a:t>
            </a:r>
            <a:r>
              <a:rPr lang="en-US" sz="2000" dirty="0"/>
              <a:t>crocodile	</a:t>
            </a:r>
            <a:r>
              <a:rPr lang="en-US" sz="2000" b="1" dirty="0"/>
              <a:t>D. </a:t>
            </a:r>
            <a:r>
              <a:rPr lang="en-US" sz="2000" dirty="0"/>
              <a:t>dolphin</a:t>
            </a:r>
          </a:p>
          <a:p>
            <a:r>
              <a:rPr lang="en-US" sz="2000" b="1" dirty="0" err="1" smtClean="0"/>
              <a:t>Kiến</a:t>
            </a:r>
            <a:r>
              <a:rPr lang="en-US" sz="2000" b="1" dirty="0" smtClean="0"/>
              <a:t> </a:t>
            </a:r>
            <a:r>
              <a:rPr lang="en-US" sz="2000" b="1" dirty="0" err="1"/>
              <a:t>thức</a:t>
            </a:r>
            <a:r>
              <a:rPr lang="en-US" sz="2000" b="1" dirty="0"/>
              <a:t> </a:t>
            </a:r>
            <a:r>
              <a:rPr lang="en-US" sz="2000" b="1" dirty="0" err="1"/>
              <a:t>về</a:t>
            </a:r>
            <a:r>
              <a:rPr lang="en-US" sz="2000" b="1" dirty="0"/>
              <a:t> </a:t>
            </a:r>
            <a:r>
              <a:rPr lang="en-US" sz="2000" b="1" dirty="0" err="1"/>
              <a:t>thành</a:t>
            </a:r>
            <a:r>
              <a:rPr lang="en-US" sz="2000" b="1" dirty="0"/>
              <a:t> </a:t>
            </a:r>
            <a:r>
              <a:rPr lang="en-US" sz="2000" b="1" dirty="0" err="1"/>
              <a:t>ngữ</a:t>
            </a:r>
            <a:endParaRPr lang="en-US" sz="2000" dirty="0"/>
          </a:p>
          <a:p>
            <a:r>
              <a:rPr lang="en-US" sz="2000" dirty="0"/>
              <a:t>"LIKE A FISH OUT OF WATER": </a:t>
            </a:r>
            <a:r>
              <a:rPr lang="en-US" sz="2000" dirty="0" err="1"/>
              <a:t>cảm</a:t>
            </a:r>
            <a:r>
              <a:rPr lang="en-US" sz="2000" dirty="0"/>
              <a:t> </a:t>
            </a:r>
            <a:r>
              <a:rPr lang="en-US" sz="2000" dirty="0" err="1"/>
              <a:t>thấy</a:t>
            </a:r>
            <a:r>
              <a:rPr lang="en-US" sz="2000" dirty="0"/>
              <a:t> </a:t>
            </a:r>
            <a:r>
              <a:rPr lang="en-US" sz="2000" dirty="0" err="1"/>
              <a:t>lạc</a:t>
            </a:r>
            <a:r>
              <a:rPr lang="en-US" sz="2000" dirty="0"/>
              <a:t> </a:t>
            </a:r>
            <a:r>
              <a:rPr lang="en-US" sz="2000" dirty="0" err="1"/>
              <a:t>lõng</a:t>
            </a:r>
            <a:r>
              <a:rPr lang="en-US" sz="2000" dirty="0"/>
              <a:t>, </a:t>
            </a:r>
            <a:r>
              <a:rPr lang="en-US" sz="2000" dirty="0" err="1"/>
              <a:t>không</a:t>
            </a:r>
            <a:r>
              <a:rPr lang="en-US" sz="2000" dirty="0"/>
              <a:t> </a:t>
            </a:r>
            <a:r>
              <a:rPr lang="en-US" sz="2000" dirty="0" err="1"/>
              <a:t>thoải</a:t>
            </a:r>
            <a:r>
              <a:rPr lang="en-US" sz="2000" dirty="0"/>
              <a:t> </a:t>
            </a:r>
            <a:r>
              <a:rPr lang="en-US" sz="2000" dirty="0" err="1"/>
              <a:t>mái</a:t>
            </a:r>
            <a:r>
              <a:rPr lang="en-US" sz="2000" dirty="0"/>
              <a:t> (</a:t>
            </a:r>
            <a:r>
              <a:rPr lang="en-US" sz="2000" dirty="0" err="1"/>
              <a:t>như</a:t>
            </a:r>
            <a:r>
              <a:rPr lang="en-US" sz="2000" dirty="0"/>
              <a:t> </a:t>
            </a:r>
            <a:r>
              <a:rPr lang="en-US" sz="2000" dirty="0" err="1"/>
              <a:t>cá</a:t>
            </a:r>
            <a:r>
              <a:rPr lang="en-US" sz="2000" dirty="0"/>
              <a:t> </a:t>
            </a:r>
            <a:r>
              <a:rPr lang="en-US" sz="2000" dirty="0" err="1"/>
              <a:t>mắc</a:t>
            </a:r>
            <a:r>
              <a:rPr lang="en-US" sz="2000" dirty="0"/>
              <a:t> </a:t>
            </a:r>
            <a:r>
              <a:rPr lang="en-US" sz="2000" dirty="0" err="1"/>
              <a:t>cạn</a:t>
            </a:r>
            <a:r>
              <a:rPr lang="en-US" sz="2000" dirty="0"/>
              <a:t>)</a:t>
            </a:r>
          </a:p>
          <a:p>
            <a:r>
              <a:rPr lang="en-US" sz="2000" b="1" dirty="0" err="1"/>
              <a:t>Tạm</a:t>
            </a:r>
            <a:r>
              <a:rPr lang="en-US" sz="2000" b="1" dirty="0"/>
              <a:t> </a:t>
            </a:r>
            <a:r>
              <a:rPr lang="en-US" sz="2000" b="1" dirty="0" err="1"/>
              <a:t>dịch</a:t>
            </a:r>
            <a:r>
              <a:rPr lang="en-US" sz="2000" b="1" dirty="0"/>
              <a:t>: </a:t>
            </a:r>
            <a:r>
              <a:rPr lang="en-US" sz="2000" dirty="0" err="1"/>
              <a:t>Với</a:t>
            </a:r>
            <a:r>
              <a:rPr lang="en-US" sz="2000" dirty="0"/>
              <a:t> </a:t>
            </a:r>
            <a:r>
              <a:rPr lang="en-US" sz="2000" dirty="0" err="1"/>
              <a:t>xuất</a:t>
            </a:r>
            <a:r>
              <a:rPr lang="en-US" sz="2000" dirty="0"/>
              <a:t> </a:t>
            </a:r>
            <a:r>
              <a:rPr lang="en-US" sz="2000" dirty="0" err="1"/>
              <a:t>thân</a:t>
            </a:r>
            <a:r>
              <a:rPr lang="en-US" sz="2000" dirty="0"/>
              <a:t> </a:t>
            </a:r>
            <a:r>
              <a:rPr lang="en-US" sz="2000" dirty="0" err="1"/>
              <a:t>từ</a:t>
            </a:r>
            <a:r>
              <a:rPr lang="en-US" sz="2000" dirty="0"/>
              <a:t> </a:t>
            </a:r>
            <a:r>
              <a:rPr lang="en-US" sz="2000" dirty="0" err="1"/>
              <a:t>tầng</a:t>
            </a:r>
            <a:r>
              <a:rPr lang="en-US" sz="2000" dirty="0"/>
              <a:t> </a:t>
            </a:r>
            <a:r>
              <a:rPr lang="en-US" sz="2000" dirty="0" err="1"/>
              <a:t>lớp</a:t>
            </a:r>
            <a:r>
              <a:rPr lang="en-US" sz="2000" dirty="0"/>
              <a:t> </a:t>
            </a:r>
            <a:r>
              <a:rPr lang="en-US" sz="2000" dirty="0" err="1"/>
              <a:t>lao</a:t>
            </a:r>
            <a:r>
              <a:rPr lang="en-US" sz="2000" dirty="0"/>
              <a:t> </a:t>
            </a:r>
            <a:r>
              <a:rPr lang="en-US" sz="2000" dirty="0" err="1"/>
              <a:t>động</a:t>
            </a:r>
            <a:r>
              <a:rPr lang="en-US" sz="2000" dirty="0"/>
              <a:t> </a:t>
            </a:r>
            <a:r>
              <a:rPr lang="en-US" sz="2000" dirty="0" err="1"/>
              <a:t>của</a:t>
            </a:r>
            <a:r>
              <a:rPr lang="en-US" sz="2000" dirty="0"/>
              <a:t> </a:t>
            </a:r>
            <a:r>
              <a:rPr lang="en-US" sz="2000" dirty="0" err="1"/>
              <a:t>mình</a:t>
            </a:r>
            <a:r>
              <a:rPr lang="en-US" sz="2000" dirty="0"/>
              <a:t>, </a:t>
            </a:r>
            <a:r>
              <a:rPr lang="en-US" sz="2000" dirty="0" err="1"/>
              <a:t>tôi</a:t>
            </a:r>
            <a:r>
              <a:rPr lang="en-US" sz="2000" dirty="0"/>
              <a:t> </a:t>
            </a:r>
            <a:r>
              <a:rPr lang="en-US" sz="2000" dirty="0" err="1"/>
              <a:t>cảm</a:t>
            </a:r>
            <a:r>
              <a:rPr lang="en-US" sz="2000" dirty="0"/>
              <a:t> </a:t>
            </a:r>
            <a:r>
              <a:rPr lang="en-US" sz="2000" dirty="0" err="1"/>
              <a:t>thấy</a:t>
            </a:r>
            <a:r>
              <a:rPr lang="en-US" sz="2000" dirty="0"/>
              <a:t> </a:t>
            </a:r>
            <a:r>
              <a:rPr lang="en-US" sz="2000" dirty="0" err="1"/>
              <a:t>mình</a:t>
            </a:r>
            <a:r>
              <a:rPr lang="en-US" sz="2000" dirty="0"/>
              <a:t> </a:t>
            </a:r>
            <a:r>
              <a:rPr lang="en-US" sz="2000" dirty="0" err="1"/>
              <a:t>lạc</a:t>
            </a:r>
            <a:r>
              <a:rPr lang="en-US" sz="2000" dirty="0"/>
              <a:t> </a:t>
            </a:r>
            <a:r>
              <a:rPr lang="en-US" sz="2000" dirty="0" err="1"/>
              <a:t>lõng</a:t>
            </a:r>
            <a:r>
              <a:rPr lang="en-US" sz="2000" dirty="0"/>
              <a:t>, </a:t>
            </a:r>
            <a:r>
              <a:rPr lang="en-US" sz="2000" dirty="0" err="1"/>
              <a:t>không</a:t>
            </a:r>
            <a:r>
              <a:rPr lang="en-US" sz="2000" dirty="0"/>
              <a:t> </a:t>
            </a:r>
            <a:r>
              <a:rPr lang="en-US" sz="2000" dirty="0" err="1"/>
              <a:t>thoải</a:t>
            </a:r>
            <a:r>
              <a:rPr lang="en-US" sz="2000" dirty="0"/>
              <a:t> </a:t>
            </a:r>
            <a:r>
              <a:rPr lang="en-US" sz="2000" dirty="0" err="1"/>
              <a:t>mái</a:t>
            </a:r>
            <a:r>
              <a:rPr lang="en-US" sz="2000" dirty="0"/>
              <a:t> </a:t>
            </a:r>
            <a:r>
              <a:rPr lang="en-US" sz="2000" dirty="0" err="1"/>
              <a:t>giữa</a:t>
            </a:r>
            <a:r>
              <a:rPr lang="en-US" sz="2000" dirty="0"/>
              <a:t> </a:t>
            </a:r>
            <a:r>
              <a:rPr lang="en-US" sz="2000" dirty="0" err="1"/>
              <a:t>những</a:t>
            </a:r>
            <a:r>
              <a:rPr lang="en-US" sz="2000" dirty="0"/>
              <a:t> </a:t>
            </a:r>
            <a:r>
              <a:rPr lang="en-US" sz="2000" dirty="0" err="1"/>
              <a:t>người</a:t>
            </a:r>
            <a:r>
              <a:rPr lang="en-US" sz="2000" dirty="0"/>
              <a:t> </a:t>
            </a:r>
            <a:r>
              <a:rPr lang="en-US" sz="2000" dirty="0" err="1"/>
              <a:t>xã</a:t>
            </a:r>
            <a:r>
              <a:rPr lang="en-US" sz="2000" dirty="0"/>
              <a:t> </a:t>
            </a:r>
            <a:r>
              <a:rPr lang="en-US" sz="2000" dirty="0" err="1"/>
              <a:t>hội</a:t>
            </a:r>
            <a:r>
              <a:rPr lang="en-US" sz="2000" dirty="0"/>
              <a:t> </a:t>
            </a:r>
            <a:r>
              <a:rPr lang="en-US" sz="2000" dirty="0" err="1"/>
              <a:t>thượng</a:t>
            </a:r>
            <a:r>
              <a:rPr lang="en-US" sz="2000" dirty="0"/>
              <a:t> </a:t>
            </a:r>
            <a:r>
              <a:rPr lang="en-US" sz="2000" dirty="0" err="1"/>
              <a:t>lưu</a:t>
            </a:r>
            <a:r>
              <a:rPr lang="en-US" sz="2000" dirty="0"/>
              <a:t> .</a:t>
            </a:r>
          </a:p>
          <a:p>
            <a:r>
              <a:rPr lang="en-US" sz="2000" b="1" dirty="0" err="1"/>
              <a:t>Mở</a:t>
            </a:r>
            <a:r>
              <a:rPr lang="en-US" sz="2000" b="1" dirty="0"/>
              <a:t> </a:t>
            </a:r>
            <a:r>
              <a:rPr lang="en-US" sz="2000" b="1" dirty="0" err="1"/>
              <a:t>rộng</a:t>
            </a:r>
            <a:r>
              <a:rPr lang="en-US" sz="2000" b="1" dirty="0"/>
              <a:t>: </a:t>
            </a:r>
            <a:r>
              <a:rPr lang="en-US" sz="2000" b="1" dirty="0" err="1"/>
              <a:t>Một</a:t>
            </a:r>
            <a:r>
              <a:rPr lang="en-US" sz="2000" b="1" dirty="0"/>
              <a:t> </a:t>
            </a:r>
            <a:r>
              <a:rPr lang="en-US" sz="2000" b="1" dirty="0" err="1"/>
              <a:t>số</a:t>
            </a:r>
            <a:r>
              <a:rPr lang="en-US" sz="2000" b="1" dirty="0"/>
              <a:t> </a:t>
            </a:r>
            <a:r>
              <a:rPr lang="en-US" sz="2000" b="1" dirty="0" err="1"/>
              <a:t>thành</a:t>
            </a:r>
            <a:r>
              <a:rPr lang="en-US" sz="2000" b="1" dirty="0"/>
              <a:t> </a:t>
            </a:r>
            <a:r>
              <a:rPr lang="en-US" sz="2000" b="1" dirty="0" err="1"/>
              <a:t>ngữ</a:t>
            </a:r>
            <a:r>
              <a:rPr lang="en-US" sz="2000" b="1" dirty="0"/>
              <a:t> </a:t>
            </a:r>
            <a:r>
              <a:rPr lang="en-US" sz="2000" b="1" dirty="0" err="1"/>
              <a:t>sử</a:t>
            </a:r>
            <a:r>
              <a:rPr lang="en-US" sz="2000" b="1" dirty="0"/>
              <a:t> </a:t>
            </a:r>
            <a:r>
              <a:rPr lang="en-US" sz="2000" b="1" dirty="0" err="1"/>
              <a:t>dụng</a:t>
            </a:r>
            <a:r>
              <a:rPr lang="en-US" sz="2000" b="1" dirty="0"/>
              <a:t> </a:t>
            </a:r>
            <a:r>
              <a:rPr lang="en-US" sz="2000" b="1" dirty="0" err="1"/>
              <a:t>cấu</a:t>
            </a:r>
            <a:r>
              <a:rPr lang="en-US" sz="2000" b="1" dirty="0"/>
              <a:t> </a:t>
            </a:r>
            <a:r>
              <a:rPr lang="en-US" sz="2000" b="1" dirty="0" err="1"/>
              <a:t>trúc</a:t>
            </a:r>
            <a:r>
              <a:rPr lang="en-US" sz="2000" b="1" dirty="0"/>
              <a:t> so </a:t>
            </a:r>
            <a:r>
              <a:rPr lang="en-US" sz="2000" b="1" dirty="0" err="1"/>
              <a:t>sánh</a:t>
            </a:r>
            <a:r>
              <a:rPr lang="en-US" sz="2000" b="1" dirty="0"/>
              <a:t> </a:t>
            </a:r>
            <a:r>
              <a:rPr lang="en-US" sz="2000" b="1" dirty="0" err="1"/>
              <a:t>với</a:t>
            </a:r>
            <a:r>
              <a:rPr lang="en-US" sz="2000" b="1" dirty="0"/>
              <a:t> "like":</a:t>
            </a:r>
            <a:endParaRPr lang="en-US" sz="2000" dirty="0"/>
          </a:p>
          <a:p>
            <a:r>
              <a:rPr lang="en-US" sz="2000" dirty="0"/>
              <a:t>- eat like a horse: </a:t>
            </a:r>
            <a:r>
              <a:rPr lang="en-US" sz="2000" dirty="0" err="1"/>
              <a:t>ăn</a:t>
            </a:r>
            <a:r>
              <a:rPr lang="en-US" sz="2000" dirty="0"/>
              <a:t> </a:t>
            </a:r>
            <a:r>
              <a:rPr lang="en-US" sz="2000" dirty="0" err="1"/>
              <a:t>như</a:t>
            </a:r>
            <a:r>
              <a:rPr lang="en-US" sz="2000" dirty="0"/>
              <a:t> </a:t>
            </a:r>
            <a:r>
              <a:rPr lang="en-US" sz="2000" dirty="0" err="1"/>
              <a:t>mỏ</a:t>
            </a:r>
            <a:r>
              <a:rPr lang="en-US" sz="2000" dirty="0"/>
              <a:t> </a:t>
            </a:r>
            <a:r>
              <a:rPr lang="en-US" sz="2000" dirty="0" err="1"/>
              <a:t>khoét</a:t>
            </a:r>
            <a:endParaRPr lang="en-US" sz="2000" dirty="0"/>
          </a:p>
          <a:p>
            <a:r>
              <a:rPr lang="en-US" sz="2000" dirty="0"/>
              <a:t>- die like a dog: </a:t>
            </a:r>
            <a:r>
              <a:rPr lang="en-US" sz="2000" dirty="0" err="1"/>
              <a:t>chết</a:t>
            </a:r>
            <a:r>
              <a:rPr lang="en-US" sz="2000" dirty="0"/>
              <a:t> </a:t>
            </a:r>
            <a:r>
              <a:rPr lang="en-US" sz="2000" dirty="0" err="1"/>
              <a:t>nhục</a:t>
            </a:r>
            <a:r>
              <a:rPr lang="en-US" sz="2000" dirty="0"/>
              <a:t> </a:t>
            </a:r>
            <a:r>
              <a:rPr lang="en-US" sz="2000" dirty="0" err="1"/>
              <a:t>như</a:t>
            </a:r>
            <a:r>
              <a:rPr lang="en-US" sz="2000" dirty="0"/>
              <a:t> </a:t>
            </a:r>
            <a:r>
              <a:rPr lang="en-US" sz="2000" dirty="0" err="1"/>
              <a:t>chó</a:t>
            </a:r>
            <a:endParaRPr lang="en-US" sz="2000" dirty="0"/>
          </a:p>
          <a:p>
            <a:r>
              <a:rPr lang="en-US" sz="2000" dirty="0"/>
              <a:t>- like a cat on a hot brick: </a:t>
            </a:r>
            <a:r>
              <a:rPr lang="en-US" sz="2000" dirty="0" err="1"/>
              <a:t>khắc</a:t>
            </a:r>
            <a:r>
              <a:rPr lang="en-US" sz="2000" dirty="0"/>
              <a:t> </a:t>
            </a:r>
            <a:r>
              <a:rPr lang="en-US" sz="2000" dirty="0" err="1"/>
              <a:t>khoải</a:t>
            </a:r>
            <a:r>
              <a:rPr lang="en-US" sz="2000" dirty="0"/>
              <a:t> lo </a:t>
            </a:r>
            <a:r>
              <a:rPr lang="en-US" sz="2000" dirty="0" err="1"/>
              <a:t>âu</a:t>
            </a:r>
            <a:endParaRPr lang="en-US" sz="2000" dirty="0"/>
          </a:p>
          <a:p>
            <a:r>
              <a:rPr lang="en-US" sz="2000" dirty="0"/>
              <a:t>- like a fish out of water: </a:t>
            </a:r>
            <a:r>
              <a:rPr lang="en-US" sz="2000" dirty="0" err="1"/>
              <a:t>lạc</a:t>
            </a:r>
            <a:r>
              <a:rPr lang="en-US" sz="2000" dirty="0"/>
              <a:t> </a:t>
            </a:r>
            <a:r>
              <a:rPr lang="en-US" sz="2000" dirty="0" err="1"/>
              <a:t>lõng</a:t>
            </a:r>
            <a:r>
              <a:rPr lang="en-US" sz="2000" dirty="0"/>
              <a:t>, </a:t>
            </a:r>
            <a:r>
              <a:rPr lang="en-US" sz="2000" dirty="0" err="1"/>
              <a:t>không</a:t>
            </a:r>
            <a:r>
              <a:rPr lang="en-US" sz="2000" dirty="0"/>
              <a:t> </a:t>
            </a:r>
            <a:r>
              <a:rPr lang="en-US" sz="2000" dirty="0" err="1"/>
              <a:t>thoải</a:t>
            </a:r>
            <a:r>
              <a:rPr lang="en-US" sz="2000" dirty="0"/>
              <a:t> </a:t>
            </a:r>
            <a:r>
              <a:rPr lang="en-US" sz="2000" dirty="0" err="1"/>
              <a:t>mái</a:t>
            </a:r>
            <a:r>
              <a:rPr lang="en-US" sz="2000" dirty="0"/>
              <a:t> (</a:t>
            </a:r>
            <a:r>
              <a:rPr lang="en-US" sz="2000" dirty="0" err="1"/>
              <a:t>như</a:t>
            </a:r>
            <a:r>
              <a:rPr lang="en-US" sz="2000" dirty="0"/>
              <a:t> </a:t>
            </a:r>
            <a:r>
              <a:rPr lang="en-US" sz="2000" dirty="0" err="1"/>
              <a:t>cá</a:t>
            </a:r>
            <a:r>
              <a:rPr lang="en-US" sz="2000" dirty="0"/>
              <a:t> </a:t>
            </a:r>
            <a:r>
              <a:rPr lang="en-US" sz="2000" dirty="0" err="1"/>
              <a:t>mắc</a:t>
            </a:r>
            <a:r>
              <a:rPr lang="en-US" sz="2000" dirty="0"/>
              <a:t> </a:t>
            </a:r>
            <a:r>
              <a:rPr lang="en-US" sz="2000" dirty="0" err="1"/>
              <a:t>cạn</a:t>
            </a:r>
            <a:r>
              <a:rPr lang="en-US" sz="2000" dirty="0"/>
              <a:t>)</a:t>
            </a:r>
          </a:p>
          <a:p>
            <a:r>
              <a:rPr lang="en-US" sz="2000" dirty="0"/>
              <a:t>- like water off a duck’s back: </a:t>
            </a:r>
            <a:r>
              <a:rPr lang="en-US" sz="2000" dirty="0" err="1"/>
              <a:t>như</a:t>
            </a:r>
            <a:r>
              <a:rPr lang="en-US" sz="2000" dirty="0"/>
              <a:t> </a:t>
            </a:r>
            <a:r>
              <a:rPr lang="en-US" sz="2000" dirty="0" err="1"/>
              <a:t>nước</a:t>
            </a:r>
            <a:r>
              <a:rPr lang="en-US" sz="2000" dirty="0"/>
              <a:t> </a:t>
            </a:r>
            <a:r>
              <a:rPr lang="en-US" sz="2000" dirty="0" err="1"/>
              <a:t>đổ</a:t>
            </a:r>
            <a:r>
              <a:rPr lang="en-US" sz="2000" dirty="0"/>
              <a:t> </a:t>
            </a:r>
            <a:r>
              <a:rPr lang="en-US" sz="2000" dirty="0" err="1"/>
              <a:t>đầu</a:t>
            </a:r>
            <a:r>
              <a:rPr lang="en-US" sz="2000" dirty="0"/>
              <a:t> </a:t>
            </a:r>
            <a:r>
              <a:rPr lang="en-US" sz="2000" dirty="0" err="1"/>
              <a:t>vịt</a:t>
            </a:r>
            <a:endParaRPr lang="en-US" sz="2000" dirty="0"/>
          </a:p>
          <a:p>
            <a:r>
              <a:rPr lang="en-US" sz="2000" dirty="0"/>
              <a:t>- sleep like a log: </a:t>
            </a:r>
            <a:r>
              <a:rPr lang="en-US" sz="2000" dirty="0" err="1"/>
              <a:t>ngủ</a:t>
            </a:r>
            <a:r>
              <a:rPr lang="en-US" sz="2000" dirty="0"/>
              <a:t> say </a:t>
            </a:r>
            <a:r>
              <a:rPr lang="en-US" sz="2000" dirty="0" err="1"/>
              <a:t>như</a:t>
            </a:r>
            <a:r>
              <a:rPr lang="en-US" sz="2000" dirty="0"/>
              <a:t> </a:t>
            </a:r>
            <a:r>
              <a:rPr lang="en-US" sz="2000" dirty="0" err="1"/>
              <a:t>chết</a:t>
            </a:r>
            <a:endParaRPr lang="en-US" sz="2000" dirty="0"/>
          </a:p>
          <a:p>
            <a:r>
              <a:rPr lang="en-US" sz="2000" dirty="0"/>
              <a:t>- hold on like grim death: </a:t>
            </a:r>
            <a:r>
              <a:rPr lang="en-US" sz="2000" dirty="0" err="1"/>
              <a:t>bám</a:t>
            </a:r>
            <a:r>
              <a:rPr lang="en-US" sz="2000" dirty="0"/>
              <a:t> </a:t>
            </a:r>
            <a:r>
              <a:rPr lang="en-US" sz="2000" dirty="0" err="1"/>
              <a:t>chặt</a:t>
            </a:r>
            <a:r>
              <a:rPr lang="en-US" sz="2000" dirty="0"/>
              <a:t> </a:t>
            </a:r>
            <a:r>
              <a:rPr lang="en-US" sz="2000" dirty="0" err="1"/>
              <a:t>không</a:t>
            </a:r>
            <a:r>
              <a:rPr lang="en-US" sz="2000" dirty="0"/>
              <a:t> </a:t>
            </a:r>
            <a:r>
              <a:rPr lang="en-US" sz="2000" dirty="0" err="1"/>
              <a:t>rời</a:t>
            </a:r>
            <a:endParaRPr lang="en-US" sz="2000" dirty="0"/>
          </a:p>
          <a:p>
            <a:r>
              <a:rPr lang="en-US" sz="2000" dirty="0"/>
              <a:t>- smoke like a chimney: </a:t>
            </a:r>
            <a:r>
              <a:rPr lang="en-US" sz="2000" dirty="0" err="1"/>
              <a:t>hút</a:t>
            </a:r>
            <a:r>
              <a:rPr lang="en-US" sz="2000" dirty="0"/>
              <a:t> </a:t>
            </a:r>
            <a:r>
              <a:rPr lang="en-US" sz="2000" dirty="0" err="1"/>
              <a:t>thuốc</a:t>
            </a:r>
            <a:r>
              <a:rPr lang="en-US" sz="2000" dirty="0"/>
              <a:t> </a:t>
            </a:r>
            <a:r>
              <a:rPr lang="en-US" sz="2000" dirty="0" err="1"/>
              <a:t>lá</a:t>
            </a:r>
            <a:r>
              <a:rPr lang="en-US" sz="2000" dirty="0"/>
              <a:t> </a:t>
            </a:r>
            <a:r>
              <a:rPr lang="en-US" sz="2000" dirty="0" err="1"/>
              <a:t>cả</a:t>
            </a:r>
            <a:r>
              <a:rPr lang="en-US" sz="2000" dirty="0"/>
              <a:t> </a:t>
            </a:r>
            <a:r>
              <a:rPr lang="en-US" sz="2000" dirty="0" err="1"/>
              <a:t>ngày</a:t>
            </a:r>
            <a:endParaRPr lang="en-US" sz="2000" dirty="0"/>
          </a:p>
          <a:p>
            <a:r>
              <a:rPr lang="en-US" sz="2000" dirty="0"/>
              <a:t>- fit like a glove: </a:t>
            </a:r>
            <a:r>
              <a:rPr lang="en-US" sz="2000" dirty="0" err="1"/>
              <a:t>vừa</a:t>
            </a:r>
            <a:r>
              <a:rPr lang="en-US" sz="2000" dirty="0"/>
              <a:t> </a:t>
            </a:r>
            <a:r>
              <a:rPr lang="en-US" sz="2000" dirty="0" err="1"/>
              <a:t>khít</a:t>
            </a:r>
            <a:endParaRPr lang="en-US" sz="2000" dirty="0"/>
          </a:p>
          <a:p>
            <a:r>
              <a:rPr lang="en-US" sz="2000" dirty="0"/>
              <a:t>- spread like wildfire: (tin </a:t>
            </a:r>
            <a:r>
              <a:rPr lang="en-US" sz="2000" dirty="0" err="1"/>
              <a:t>đồn</a:t>
            </a:r>
            <a:r>
              <a:rPr lang="en-US" sz="2000" dirty="0"/>
              <a:t>) </a:t>
            </a:r>
            <a:r>
              <a:rPr lang="en-US" sz="2000" dirty="0" err="1"/>
              <a:t>lan</a:t>
            </a:r>
            <a:r>
              <a:rPr lang="en-US" sz="2000" dirty="0"/>
              <a:t> </a:t>
            </a:r>
            <a:r>
              <a:rPr lang="en-US" sz="2000" dirty="0" err="1"/>
              <a:t>rất</a:t>
            </a:r>
            <a:r>
              <a:rPr lang="en-US" sz="2000" dirty="0"/>
              <a:t> </a:t>
            </a:r>
            <a:r>
              <a:rPr lang="en-US" sz="2000" dirty="0" err="1"/>
              <a:t>nhanh</a:t>
            </a:r>
            <a:endParaRPr lang="en-US" sz="2000" dirty="0"/>
          </a:p>
          <a:p>
            <a:r>
              <a:rPr lang="en-US" sz="2000" dirty="0"/>
              <a:t>- like a house on fire: </a:t>
            </a:r>
            <a:r>
              <a:rPr lang="en-US" sz="2000" dirty="0" err="1"/>
              <a:t>rất</a:t>
            </a:r>
            <a:r>
              <a:rPr lang="en-US" sz="2000" dirty="0"/>
              <a:t> </a:t>
            </a:r>
            <a:r>
              <a:rPr lang="en-US" sz="2000" dirty="0" err="1"/>
              <a:t>nhanh</a:t>
            </a:r>
            <a:r>
              <a:rPr lang="en-US" sz="2000" dirty="0"/>
              <a:t>, </a:t>
            </a:r>
            <a:r>
              <a:rPr lang="en-US" sz="2000" dirty="0" err="1"/>
              <a:t>mạnh</a:t>
            </a:r>
            <a:r>
              <a:rPr lang="en-US" sz="2000" dirty="0"/>
              <a:t> </a:t>
            </a:r>
            <a:r>
              <a:rPr lang="en-US" sz="2000" dirty="0" err="1"/>
              <a:t>mẽ</a:t>
            </a:r>
            <a:endParaRPr lang="en-US" sz="2000" dirty="0"/>
          </a:p>
          <a:p>
            <a:r>
              <a:rPr lang="en-US" sz="2000" dirty="0"/>
              <a:t>- like a clockwork: </a:t>
            </a:r>
            <a:r>
              <a:rPr lang="en-US" sz="2000" dirty="0" err="1"/>
              <a:t>đều</a:t>
            </a:r>
            <a:r>
              <a:rPr lang="en-US" sz="2000" dirty="0"/>
              <a:t> </a:t>
            </a:r>
            <a:r>
              <a:rPr lang="en-US" sz="2000" dirty="0" err="1"/>
              <a:t>đặn</a:t>
            </a:r>
            <a:r>
              <a:rPr lang="en-US" sz="2000" dirty="0"/>
              <a:t> </a:t>
            </a:r>
            <a:r>
              <a:rPr lang="en-US" sz="2000" dirty="0" err="1"/>
              <a:t>như</a:t>
            </a:r>
            <a:r>
              <a:rPr lang="en-US" sz="2000" dirty="0"/>
              <a:t> </a:t>
            </a:r>
            <a:r>
              <a:rPr lang="en-US" sz="2000" dirty="0" err="1"/>
              <a:t>một</a:t>
            </a:r>
            <a:r>
              <a:rPr lang="en-US" sz="2000" dirty="0"/>
              <a:t> </a:t>
            </a:r>
            <a:r>
              <a:rPr lang="en-US" sz="2000" dirty="0" err="1"/>
              <a:t>cái</a:t>
            </a:r>
            <a:r>
              <a:rPr lang="en-US" sz="2000" dirty="0"/>
              <a:t> </a:t>
            </a:r>
            <a:r>
              <a:rPr lang="en-US" sz="2000" dirty="0" err="1"/>
              <a:t>máy</a:t>
            </a:r>
            <a:endParaRPr lang="en-US" sz="2000" dirty="0"/>
          </a:p>
          <a:p>
            <a:endParaRPr lang="en-US" sz="2000" dirty="0"/>
          </a:p>
        </p:txBody>
      </p:sp>
      <p:sp>
        <p:nvSpPr>
          <p:cNvPr id="5" name="Oval 4"/>
          <p:cNvSpPr/>
          <p:nvPr/>
        </p:nvSpPr>
        <p:spPr>
          <a:xfrm>
            <a:off x="2133600" y="914400"/>
            <a:ext cx="2286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06086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anim calcmode="lin" valueType="num">
                                      <p:cBhvr additive="base">
                                        <p:cTn id="1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 calcmode="lin" valueType="num">
                                      <p:cBhvr additive="base">
                                        <p:cTn id="1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 calcmode="lin" valueType="num">
                                      <p:cBhvr additive="base">
                                        <p:cTn id="1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anim calcmode="lin" valueType="num">
                                      <p:cBhvr additive="base">
                                        <p:cTn id="2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anim calcmode="lin" valueType="num">
                                      <p:cBhvr additive="base">
                                        <p:cTn id="2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 calcmode="lin" valueType="num">
                                      <p:cBhvr additive="base">
                                        <p:cTn id="31"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8" end="8"/>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9" end="9"/>
                                            </p:txEl>
                                          </p:spTgt>
                                        </p:tgtEl>
                                        <p:attrNameLst>
                                          <p:attrName>style.visibility</p:attrName>
                                        </p:attrNameLst>
                                      </p:cBhvr>
                                      <p:to>
                                        <p:strVal val="visible"/>
                                      </p:to>
                                    </p:set>
                                    <p:anim calcmode="lin" valueType="num">
                                      <p:cBhvr additive="base">
                                        <p:cTn id="35"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9" end="9"/>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0" end="10"/>
                                            </p:txEl>
                                          </p:spTgt>
                                        </p:tgtEl>
                                        <p:attrNameLst>
                                          <p:attrName>style.visibility</p:attrName>
                                        </p:attrNameLst>
                                      </p:cBhvr>
                                      <p:to>
                                        <p:strVal val="visible"/>
                                      </p:to>
                                    </p:set>
                                    <p:anim calcmode="lin" valueType="num">
                                      <p:cBhvr additive="base">
                                        <p:cTn id="39"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1" end="11"/>
                                            </p:txEl>
                                          </p:spTgt>
                                        </p:tgtEl>
                                        <p:attrNameLst>
                                          <p:attrName>style.visibility</p:attrName>
                                        </p:attrNameLst>
                                      </p:cBhvr>
                                      <p:to>
                                        <p:strVal val="visible"/>
                                      </p:to>
                                    </p:set>
                                    <p:anim calcmode="lin" valueType="num">
                                      <p:cBhvr additive="base">
                                        <p:cTn id="43"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4">
                                            <p:txEl>
                                              <p:pRg st="12" end="12"/>
                                            </p:txEl>
                                          </p:spTgt>
                                        </p:tgtEl>
                                        <p:attrNameLst>
                                          <p:attrName>style.visibility</p:attrName>
                                        </p:attrNameLst>
                                      </p:cBhvr>
                                      <p:to>
                                        <p:strVal val="visible"/>
                                      </p:to>
                                    </p:set>
                                    <p:anim calcmode="lin" valueType="num">
                                      <p:cBhvr additive="base">
                                        <p:cTn id="47"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4">
                                            <p:txEl>
                                              <p:pRg st="13" end="13"/>
                                            </p:txEl>
                                          </p:spTgt>
                                        </p:tgtEl>
                                        <p:attrNameLst>
                                          <p:attrName>style.visibility</p:attrName>
                                        </p:attrNameLst>
                                      </p:cBhvr>
                                      <p:to>
                                        <p:strVal val="visible"/>
                                      </p:to>
                                    </p:set>
                                    <p:anim calcmode="lin" valueType="num">
                                      <p:cBhvr additive="base">
                                        <p:cTn id="51"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4">
                                            <p:txEl>
                                              <p:pRg st="14" end="14"/>
                                            </p:txEl>
                                          </p:spTgt>
                                        </p:tgtEl>
                                        <p:attrNameLst>
                                          <p:attrName>style.visibility</p:attrName>
                                        </p:attrNameLst>
                                      </p:cBhvr>
                                      <p:to>
                                        <p:strVal val="visible"/>
                                      </p:to>
                                    </p:set>
                                    <p:anim calcmode="lin" valueType="num">
                                      <p:cBhvr additive="base">
                                        <p:cTn id="55"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14" end="14"/>
                                            </p:txEl>
                                          </p:spTgt>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4">
                                            <p:txEl>
                                              <p:pRg st="15" end="15"/>
                                            </p:txEl>
                                          </p:spTgt>
                                        </p:tgtEl>
                                        <p:attrNameLst>
                                          <p:attrName>style.visibility</p:attrName>
                                        </p:attrNameLst>
                                      </p:cBhvr>
                                      <p:to>
                                        <p:strVal val="visible"/>
                                      </p:to>
                                    </p:set>
                                    <p:anim calcmode="lin" valueType="num">
                                      <p:cBhvr additive="base">
                                        <p:cTn id="59" dur="500" fill="hold"/>
                                        <p:tgtEl>
                                          <p:spTgt spid="4">
                                            <p:txEl>
                                              <p:pRg st="15" end="15"/>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4">
                                            <p:txEl>
                                              <p:pRg st="15" end="15"/>
                                            </p:txEl>
                                          </p:spTgt>
                                        </p:tgtEl>
                                        <p:attrNameLst>
                                          <p:attrName>ppt_y</p:attrName>
                                        </p:attrNameLst>
                                      </p:cBhvr>
                                      <p:tavLst>
                                        <p:tav tm="0">
                                          <p:val>
                                            <p:strVal val="1+#ppt_h/2"/>
                                          </p:val>
                                        </p:tav>
                                        <p:tav tm="100000">
                                          <p:val>
                                            <p:strVal val="#ppt_y"/>
                                          </p:val>
                                        </p:tav>
                                      </p:tavLst>
                                    </p:anim>
                                  </p:childTnLst>
                                </p:cTn>
                              </p:par>
                              <p:par>
                                <p:cTn id="61" presetID="2" presetClass="entr" presetSubtype="4" fill="hold" nodeType="withEffect">
                                  <p:stCondLst>
                                    <p:cond delay="0"/>
                                  </p:stCondLst>
                                  <p:childTnLst>
                                    <p:set>
                                      <p:cBhvr>
                                        <p:cTn id="62" dur="1" fill="hold">
                                          <p:stCondLst>
                                            <p:cond delay="0"/>
                                          </p:stCondLst>
                                        </p:cTn>
                                        <p:tgtEl>
                                          <p:spTgt spid="4">
                                            <p:txEl>
                                              <p:pRg st="16" end="16"/>
                                            </p:txEl>
                                          </p:spTgt>
                                        </p:tgtEl>
                                        <p:attrNameLst>
                                          <p:attrName>style.visibility</p:attrName>
                                        </p:attrNameLst>
                                      </p:cBhvr>
                                      <p:to>
                                        <p:strVal val="visible"/>
                                      </p:to>
                                    </p:set>
                                    <p:anim calcmode="lin" valueType="num">
                                      <p:cBhvr additive="base">
                                        <p:cTn id="63" dur="500" fill="hold"/>
                                        <p:tgtEl>
                                          <p:spTgt spid="4">
                                            <p:txEl>
                                              <p:pRg st="16" end="16"/>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4">
                                            <p:txEl>
                                              <p:pRg st="16" end="16"/>
                                            </p:txEl>
                                          </p:spTgt>
                                        </p:tgtEl>
                                        <p:attrNameLst>
                                          <p:attrName>ppt_y</p:attrName>
                                        </p:attrNameLst>
                                      </p:cBhvr>
                                      <p:tavLst>
                                        <p:tav tm="0">
                                          <p:val>
                                            <p:strVal val="1+#ppt_h/2"/>
                                          </p:val>
                                        </p:tav>
                                        <p:tav tm="100000">
                                          <p:val>
                                            <p:strVal val="#ppt_y"/>
                                          </p:val>
                                        </p:tav>
                                      </p:tavLst>
                                    </p:anim>
                                  </p:childTnLst>
                                </p:cTn>
                              </p:par>
                              <p:par>
                                <p:cTn id="65" presetID="2" presetClass="entr" presetSubtype="4" fill="hold" nodeType="withEffect">
                                  <p:stCondLst>
                                    <p:cond delay="0"/>
                                  </p:stCondLst>
                                  <p:childTnLst>
                                    <p:set>
                                      <p:cBhvr>
                                        <p:cTn id="66" dur="1" fill="hold">
                                          <p:stCondLst>
                                            <p:cond delay="0"/>
                                          </p:stCondLst>
                                        </p:cTn>
                                        <p:tgtEl>
                                          <p:spTgt spid="4">
                                            <p:txEl>
                                              <p:pRg st="17" end="17"/>
                                            </p:txEl>
                                          </p:spTgt>
                                        </p:tgtEl>
                                        <p:attrNameLst>
                                          <p:attrName>style.visibility</p:attrName>
                                        </p:attrNameLst>
                                      </p:cBhvr>
                                      <p:to>
                                        <p:strVal val="visible"/>
                                      </p:to>
                                    </p:set>
                                    <p:anim calcmode="lin" valueType="num">
                                      <p:cBhvr additive="base">
                                        <p:cTn id="67" dur="500" fill="hold"/>
                                        <p:tgtEl>
                                          <p:spTgt spid="4">
                                            <p:txEl>
                                              <p:pRg st="17" end="17"/>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4">
                                            <p:txEl>
                                              <p:pRg st="17" end="17"/>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5"/>
                                        </p:tgtEl>
                                        <p:attrNameLst>
                                          <p:attrName>style.visibility</p:attrName>
                                        </p:attrNameLst>
                                      </p:cBhvr>
                                      <p:to>
                                        <p:strVal val="visible"/>
                                      </p:to>
                                    </p:set>
                                    <p:anim calcmode="lin" valueType="num">
                                      <p:cBhvr additive="base">
                                        <p:cTn id="73" dur="500" fill="hold"/>
                                        <p:tgtEl>
                                          <p:spTgt spid="5"/>
                                        </p:tgtEl>
                                        <p:attrNameLst>
                                          <p:attrName>ppt_x</p:attrName>
                                        </p:attrNameLst>
                                      </p:cBhvr>
                                      <p:tavLst>
                                        <p:tav tm="0">
                                          <p:val>
                                            <p:strVal val="#ppt_x"/>
                                          </p:val>
                                        </p:tav>
                                        <p:tav tm="100000">
                                          <p:val>
                                            <p:strVal val="#ppt_x"/>
                                          </p:val>
                                        </p:tav>
                                      </p:tavLst>
                                    </p:anim>
                                    <p:anim calcmode="lin" valueType="num">
                                      <p:cBhvr additive="base">
                                        <p:cTn id="7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 y="381000"/>
            <a:ext cx="8763000" cy="4893647"/>
          </a:xfrm>
          <a:prstGeom prst="rect">
            <a:avLst/>
          </a:prstGeom>
          <a:noFill/>
        </p:spPr>
        <p:txBody>
          <a:bodyPr wrap="square" rtlCol="0">
            <a:spAutoFit/>
          </a:bodyPr>
          <a:lstStyle/>
          <a:p>
            <a:r>
              <a:rPr lang="en-US" sz="2400" b="1" dirty="0"/>
              <a:t>Question 32. </a:t>
            </a:r>
            <a:r>
              <a:rPr lang="en-US" sz="2400" b="1" i="1" dirty="0"/>
              <a:t>4. It is a long time since we last met each other.</a:t>
            </a:r>
            <a:endParaRPr lang="en-US" sz="2400" dirty="0"/>
          </a:p>
          <a:p>
            <a:r>
              <a:rPr lang="en-US" sz="2400" b="1" dirty="0"/>
              <a:t>A. </a:t>
            </a:r>
            <a:r>
              <a:rPr lang="en-US" sz="2400" dirty="0"/>
              <a:t>We haven't met each other for a long time.</a:t>
            </a:r>
          </a:p>
          <a:p>
            <a:r>
              <a:rPr lang="en-US" sz="2400" b="1" dirty="0"/>
              <a:t>B. </a:t>
            </a:r>
            <a:r>
              <a:rPr lang="en-US" sz="2400" dirty="0"/>
              <a:t>The last time we met each other is a long time ago.</a:t>
            </a:r>
          </a:p>
          <a:p>
            <a:r>
              <a:rPr lang="en-US" sz="2400" b="1" dirty="0"/>
              <a:t>C. </a:t>
            </a:r>
            <a:r>
              <a:rPr lang="en-US" sz="2400" dirty="0"/>
              <a:t>We last met each other for a long time.</a:t>
            </a:r>
          </a:p>
          <a:p>
            <a:r>
              <a:rPr lang="en-US" sz="2400" b="1" dirty="0"/>
              <a:t>D. </a:t>
            </a:r>
            <a:r>
              <a:rPr lang="en-US" sz="2400" dirty="0"/>
              <a:t>We started meeting each other a long time ago</a:t>
            </a:r>
            <a:r>
              <a:rPr lang="en-US" sz="2400" dirty="0" smtClean="0"/>
              <a:t>.</a:t>
            </a:r>
          </a:p>
          <a:p>
            <a:endParaRPr lang="en-US" sz="2400" dirty="0"/>
          </a:p>
          <a:p>
            <a:endParaRPr lang="en-US" sz="2400" dirty="0"/>
          </a:p>
          <a:p>
            <a:r>
              <a:rPr lang="en-US" sz="2400" dirty="0" err="1"/>
              <a:t>Chuyển</a:t>
            </a:r>
            <a:r>
              <a:rPr lang="en-US" sz="2400" dirty="0"/>
              <a:t> </a:t>
            </a:r>
            <a:r>
              <a:rPr lang="en-US" sz="2400" dirty="0" err="1"/>
              <a:t>đổi</a:t>
            </a:r>
            <a:r>
              <a:rPr lang="en-US" sz="2400" dirty="0"/>
              <a:t> </a:t>
            </a:r>
            <a:r>
              <a:rPr lang="en-US" sz="2400" dirty="0" err="1"/>
              <a:t>giữa</a:t>
            </a:r>
            <a:r>
              <a:rPr lang="en-US" sz="2400" dirty="0"/>
              <a:t> </a:t>
            </a:r>
            <a:r>
              <a:rPr lang="en-US" sz="2400" dirty="0" err="1"/>
              <a:t>thì</a:t>
            </a:r>
            <a:r>
              <a:rPr lang="en-US" sz="2400" dirty="0"/>
              <a:t> </a:t>
            </a:r>
            <a:r>
              <a:rPr lang="en-US" sz="2400" dirty="0" err="1"/>
              <a:t>quá</a:t>
            </a:r>
            <a:r>
              <a:rPr lang="en-US" sz="2400" dirty="0"/>
              <a:t> </a:t>
            </a:r>
            <a:r>
              <a:rPr lang="en-US" sz="2400" dirty="0" err="1"/>
              <a:t>khứ</a:t>
            </a:r>
            <a:r>
              <a:rPr lang="en-US" sz="2400" dirty="0"/>
              <a:t> </a:t>
            </a:r>
            <a:r>
              <a:rPr lang="en-US" sz="2400" dirty="0" err="1"/>
              <a:t>đơn</a:t>
            </a:r>
            <a:r>
              <a:rPr lang="en-US" sz="2400" dirty="0"/>
              <a:t> </a:t>
            </a:r>
            <a:r>
              <a:rPr lang="en-US" sz="2400" dirty="0" err="1"/>
              <a:t>với</a:t>
            </a:r>
            <a:r>
              <a:rPr lang="en-US" sz="2400" dirty="0"/>
              <a:t> </a:t>
            </a:r>
            <a:r>
              <a:rPr lang="en-US" sz="2400" dirty="0" err="1"/>
              <a:t>thì</a:t>
            </a:r>
            <a:r>
              <a:rPr lang="en-US" sz="2400" dirty="0"/>
              <a:t> </a:t>
            </a:r>
            <a:r>
              <a:rPr lang="en-US" sz="2400" dirty="0" err="1"/>
              <a:t>hiện</a:t>
            </a:r>
            <a:r>
              <a:rPr lang="en-US" sz="2400" dirty="0"/>
              <a:t> </a:t>
            </a:r>
            <a:r>
              <a:rPr lang="en-US" sz="2400" dirty="0" err="1"/>
              <a:t>tại</a:t>
            </a:r>
            <a:r>
              <a:rPr lang="en-US" sz="2400" dirty="0"/>
              <a:t> </a:t>
            </a:r>
            <a:r>
              <a:rPr lang="en-US" sz="2400" dirty="0" err="1"/>
              <a:t>hoàn</a:t>
            </a:r>
            <a:r>
              <a:rPr lang="en-US" sz="2400" dirty="0"/>
              <a:t> </a:t>
            </a:r>
            <a:r>
              <a:rPr lang="en-US" sz="2400" dirty="0" err="1"/>
              <a:t>thành</a:t>
            </a:r>
            <a:endParaRPr lang="en-US" sz="2400" dirty="0"/>
          </a:p>
          <a:p>
            <a:r>
              <a:rPr lang="en-US" sz="2400" dirty="0"/>
              <a:t>It is a long time since we last met each other.</a:t>
            </a:r>
          </a:p>
          <a:p>
            <a:r>
              <a:rPr lang="en-US" sz="2400" dirty="0"/>
              <a:t>⇒ We haven’t met each other for a long time.</a:t>
            </a:r>
          </a:p>
          <a:p>
            <a:endParaRPr lang="en-US" sz="2400" dirty="0" smtClean="0"/>
          </a:p>
          <a:p>
            <a:r>
              <a:rPr lang="en-US" sz="2400" dirty="0" err="1" smtClean="0"/>
              <a:t>Dịch</a:t>
            </a:r>
            <a:r>
              <a:rPr lang="en-US" sz="2400" dirty="0" smtClean="0"/>
              <a:t> </a:t>
            </a:r>
            <a:r>
              <a:rPr lang="en-US" sz="2400" dirty="0" err="1"/>
              <a:t>nghĩa</a:t>
            </a:r>
            <a:r>
              <a:rPr lang="en-US" sz="2400" dirty="0"/>
              <a:t>: </a:t>
            </a:r>
            <a:r>
              <a:rPr lang="en-US" sz="2400" dirty="0" err="1"/>
              <a:t>Chúng</a:t>
            </a:r>
            <a:r>
              <a:rPr lang="en-US" sz="2400" dirty="0"/>
              <a:t> </a:t>
            </a:r>
            <a:r>
              <a:rPr lang="en-US" sz="2400" dirty="0" err="1"/>
              <a:t>tôi</a:t>
            </a:r>
            <a:r>
              <a:rPr lang="en-US" sz="2400" dirty="0"/>
              <a:t> </a:t>
            </a:r>
            <a:r>
              <a:rPr lang="en-US" sz="2400" dirty="0" err="1"/>
              <a:t>đã</a:t>
            </a:r>
            <a:r>
              <a:rPr lang="en-US" sz="2400" dirty="0"/>
              <a:t> </a:t>
            </a:r>
            <a:r>
              <a:rPr lang="en-US" sz="2400" dirty="0" err="1"/>
              <a:t>không</a:t>
            </a:r>
            <a:r>
              <a:rPr lang="en-US" sz="2400" dirty="0"/>
              <a:t> </a:t>
            </a:r>
            <a:r>
              <a:rPr lang="en-US" sz="2400" dirty="0" err="1"/>
              <a:t>gặp</a:t>
            </a:r>
            <a:r>
              <a:rPr lang="en-US" sz="2400" dirty="0"/>
              <a:t> </a:t>
            </a:r>
            <a:r>
              <a:rPr lang="en-US" sz="2400" dirty="0" err="1"/>
              <a:t>nhau</a:t>
            </a:r>
            <a:r>
              <a:rPr lang="en-US" sz="2400" dirty="0"/>
              <a:t> </a:t>
            </a:r>
            <a:r>
              <a:rPr lang="en-US" sz="2400" dirty="0" err="1"/>
              <a:t>một</a:t>
            </a:r>
            <a:r>
              <a:rPr lang="en-US" sz="2400" dirty="0"/>
              <a:t> </a:t>
            </a:r>
            <a:r>
              <a:rPr lang="en-US" sz="2400" dirty="0" err="1"/>
              <a:t>thời</a:t>
            </a:r>
            <a:r>
              <a:rPr lang="en-US" sz="2400" dirty="0"/>
              <a:t> </a:t>
            </a:r>
            <a:r>
              <a:rPr lang="en-US" sz="2400" dirty="0" err="1"/>
              <a:t>gian</a:t>
            </a:r>
            <a:r>
              <a:rPr lang="en-US" sz="2400" dirty="0"/>
              <a:t> </a:t>
            </a:r>
            <a:r>
              <a:rPr lang="en-US" sz="2400" dirty="0" err="1"/>
              <a:t>dài</a:t>
            </a:r>
            <a:r>
              <a:rPr lang="en-US" sz="2400" dirty="0"/>
              <a:t>.</a:t>
            </a:r>
          </a:p>
          <a:p>
            <a:endParaRPr lang="en-US" sz="2400" dirty="0"/>
          </a:p>
        </p:txBody>
      </p:sp>
      <p:sp>
        <p:nvSpPr>
          <p:cNvPr id="7" name="Oval 6"/>
          <p:cNvSpPr/>
          <p:nvPr/>
        </p:nvSpPr>
        <p:spPr>
          <a:xfrm>
            <a:off x="152400" y="762000"/>
            <a:ext cx="3048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56858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xEl>
                                              <p:pRg st="7" end="7"/>
                                            </p:txEl>
                                          </p:spTgt>
                                        </p:tgtEl>
                                        <p:attrNameLst>
                                          <p:attrName>style.visibility</p:attrName>
                                        </p:attrNameLst>
                                      </p:cBhvr>
                                      <p:to>
                                        <p:strVal val="visible"/>
                                      </p:to>
                                    </p:set>
                                    <p:animEffect transition="in" filter="wipe(down)">
                                      <p:cBhvr>
                                        <p:cTn id="7" dur="500"/>
                                        <p:tgtEl>
                                          <p:spTgt spid="5">
                                            <p:txEl>
                                              <p:pRg st="7" end="7"/>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5">
                                            <p:txEl>
                                              <p:pRg st="8" end="8"/>
                                            </p:txEl>
                                          </p:spTgt>
                                        </p:tgtEl>
                                        <p:attrNameLst>
                                          <p:attrName>style.visibility</p:attrName>
                                        </p:attrNameLst>
                                      </p:cBhvr>
                                      <p:to>
                                        <p:strVal val="visible"/>
                                      </p:to>
                                    </p:set>
                                    <p:animEffect transition="in" filter="wipe(down)">
                                      <p:cBhvr>
                                        <p:cTn id="10" dur="500"/>
                                        <p:tgtEl>
                                          <p:spTgt spid="5">
                                            <p:txEl>
                                              <p:pRg st="8" end="8"/>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5">
                                            <p:txEl>
                                              <p:pRg st="9" end="9"/>
                                            </p:txEl>
                                          </p:spTgt>
                                        </p:tgtEl>
                                        <p:attrNameLst>
                                          <p:attrName>style.visibility</p:attrName>
                                        </p:attrNameLst>
                                      </p:cBhvr>
                                      <p:to>
                                        <p:strVal val="visible"/>
                                      </p:to>
                                    </p:set>
                                    <p:animEffect transition="in" filter="wipe(down)">
                                      <p:cBhvr>
                                        <p:cTn id="13" dur="500"/>
                                        <p:tgtEl>
                                          <p:spTgt spid="5">
                                            <p:txEl>
                                              <p:pRg st="9" end="9"/>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5">
                                            <p:txEl>
                                              <p:pRg st="11" end="11"/>
                                            </p:txEl>
                                          </p:spTgt>
                                        </p:tgtEl>
                                        <p:attrNameLst>
                                          <p:attrName>style.visibility</p:attrName>
                                        </p:attrNameLst>
                                      </p:cBhvr>
                                      <p:to>
                                        <p:strVal val="visible"/>
                                      </p:to>
                                    </p:set>
                                    <p:animEffect transition="in" filter="wipe(down)">
                                      <p:cBhvr>
                                        <p:cTn id="16" dur="500"/>
                                        <p:tgtEl>
                                          <p:spTgt spid="5">
                                            <p:txEl>
                                              <p:pRg st="11" end="1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1" presetClass="entr" presetSubtype="1"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wheel(1)">
                                      <p:cBhvr>
                                        <p:cTn id="21"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763000" cy="6370975"/>
          </a:xfrm>
          <a:prstGeom prst="rect">
            <a:avLst/>
          </a:prstGeom>
          <a:noFill/>
        </p:spPr>
        <p:txBody>
          <a:bodyPr wrap="square" rtlCol="0">
            <a:spAutoFit/>
          </a:bodyPr>
          <a:lstStyle/>
          <a:p>
            <a:r>
              <a:rPr lang="en-US" sz="2400" b="1" dirty="0"/>
              <a:t>Question 33. </a:t>
            </a:r>
            <a:r>
              <a:rPr lang="en-US" sz="2400" dirty="0"/>
              <a:t>Jane cooked so many dishes for lunch. But it wasn't necessary.</a:t>
            </a:r>
          </a:p>
          <a:p>
            <a:r>
              <a:rPr lang="en-US" sz="2400" b="1" dirty="0"/>
              <a:t>A. </a:t>
            </a:r>
            <a:r>
              <a:rPr lang="en-US" sz="2400" dirty="0"/>
              <a:t>Jane needn't have cooked so many dishes for lunch</a:t>
            </a:r>
          </a:p>
          <a:p>
            <a:r>
              <a:rPr lang="en-US" sz="2400" b="1" dirty="0"/>
              <a:t>B. </a:t>
            </a:r>
            <a:r>
              <a:rPr lang="en-US" sz="2400" dirty="0"/>
              <a:t>Jane couldn't have cooked so many dishes for lunch</a:t>
            </a:r>
          </a:p>
          <a:p>
            <a:r>
              <a:rPr lang="en-US" sz="2400" b="1" dirty="0"/>
              <a:t>C. </a:t>
            </a:r>
            <a:r>
              <a:rPr lang="en-US" sz="2400" dirty="0"/>
              <a:t>Jane might not have cooked so many dishes for lunch</a:t>
            </a:r>
          </a:p>
          <a:p>
            <a:r>
              <a:rPr lang="en-US" sz="2400" b="1" dirty="0"/>
              <a:t>D. </a:t>
            </a:r>
            <a:r>
              <a:rPr lang="en-US" sz="2400" dirty="0"/>
              <a:t>Jane oughtn't to have cooked so many dishes</a:t>
            </a:r>
          </a:p>
          <a:p>
            <a:r>
              <a:rPr lang="en-US" sz="2400" b="1" dirty="0" err="1"/>
              <a:t>Kiến</a:t>
            </a:r>
            <a:r>
              <a:rPr lang="en-US" sz="2400" b="1" dirty="0"/>
              <a:t> </a:t>
            </a:r>
            <a:r>
              <a:rPr lang="en-US" sz="2400" b="1" dirty="0" err="1"/>
              <a:t>thức</a:t>
            </a:r>
            <a:r>
              <a:rPr lang="en-US" sz="2400" b="1" dirty="0"/>
              <a:t> </a:t>
            </a:r>
            <a:r>
              <a:rPr lang="en-US" sz="2400" b="1" dirty="0" err="1"/>
              <a:t>về</a:t>
            </a:r>
            <a:r>
              <a:rPr lang="en-US" sz="2400" b="1" dirty="0"/>
              <a:t> modal verbs</a:t>
            </a:r>
            <a:endParaRPr lang="en-US" sz="2400" dirty="0"/>
          </a:p>
          <a:p>
            <a:r>
              <a:rPr lang="en-US" sz="2400" b="1" dirty="0" err="1"/>
              <a:t>Câu</a:t>
            </a:r>
            <a:r>
              <a:rPr lang="en-US" sz="2400" b="1" dirty="0"/>
              <a:t> </a:t>
            </a:r>
            <a:r>
              <a:rPr lang="en-US" sz="2400" b="1" dirty="0" err="1"/>
              <a:t>gốc</a:t>
            </a:r>
            <a:r>
              <a:rPr lang="en-US" sz="2400" b="1" dirty="0"/>
              <a:t>: </a:t>
            </a:r>
            <a:r>
              <a:rPr lang="en-US" sz="2400" dirty="0"/>
              <a:t>Jane </a:t>
            </a:r>
            <a:r>
              <a:rPr lang="en-US" sz="2400" dirty="0" err="1"/>
              <a:t>đã</a:t>
            </a:r>
            <a:r>
              <a:rPr lang="en-US" sz="2400" dirty="0"/>
              <a:t> </a:t>
            </a:r>
            <a:r>
              <a:rPr lang="en-US" sz="2400" dirty="0" err="1"/>
              <a:t>nấu</a:t>
            </a:r>
            <a:r>
              <a:rPr lang="en-US" sz="2400" dirty="0"/>
              <a:t> </a:t>
            </a:r>
            <a:r>
              <a:rPr lang="en-US" sz="2400" dirty="0" err="1"/>
              <a:t>rất</a:t>
            </a:r>
            <a:r>
              <a:rPr lang="en-US" sz="2400" dirty="0"/>
              <a:t> </a:t>
            </a:r>
            <a:r>
              <a:rPr lang="en-US" sz="2400" dirty="0" err="1"/>
              <a:t>nhiều</a:t>
            </a:r>
            <a:r>
              <a:rPr lang="en-US" sz="2400" dirty="0"/>
              <a:t> </a:t>
            </a:r>
            <a:r>
              <a:rPr lang="en-US" sz="2400" dirty="0" err="1"/>
              <a:t>món</a:t>
            </a:r>
            <a:r>
              <a:rPr lang="en-US" sz="2400" dirty="0"/>
              <a:t> </a:t>
            </a:r>
            <a:r>
              <a:rPr lang="en-US" sz="2400" dirty="0" err="1"/>
              <a:t>ăn</a:t>
            </a:r>
            <a:r>
              <a:rPr lang="en-US" sz="2400" dirty="0"/>
              <a:t> </a:t>
            </a:r>
            <a:r>
              <a:rPr lang="en-US" sz="2400" dirty="0" err="1"/>
              <a:t>cho</a:t>
            </a:r>
            <a:r>
              <a:rPr lang="en-US" sz="2400" dirty="0"/>
              <a:t> </a:t>
            </a:r>
            <a:r>
              <a:rPr lang="en-US" sz="2400" dirty="0" err="1"/>
              <a:t>bữa</a:t>
            </a:r>
            <a:r>
              <a:rPr lang="en-US" sz="2400" dirty="0"/>
              <a:t> </a:t>
            </a:r>
            <a:r>
              <a:rPr lang="en-US" sz="2400" dirty="0" err="1"/>
              <a:t>trưa</a:t>
            </a:r>
            <a:r>
              <a:rPr lang="en-US" sz="2400" dirty="0"/>
              <a:t>. </a:t>
            </a:r>
            <a:r>
              <a:rPr lang="en-US" sz="2400" dirty="0" err="1"/>
              <a:t>Nhưng</a:t>
            </a:r>
            <a:r>
              <a:rPr lang="en-US" sz="2400" dirty="0"/>
              <a:t> </a:t>
            </a:r>
            <a:r>
              <a:rPr lang="en-US" sz="2400" dirty="0" err="1"/>
              <a:t>nó</a:t>
            </a:r>
            <a:r>
              <a:rPr lang="en-US" sz="2400" dirty="0"/>
              <a:t> </a:t>
            </a:r>
            <a:r>
              <a:rPr lang="en-US" sz="2400" dirty="0" err="1"/>
              <a:t>không</a:t>
            </a:r>
            <a:r>
              <a:rPr lang="en-US" sz="2400" dirty="0"/>
              <a:t> </a:t>
            </a:r>
            <a:r>
              <a:rPr lang="en-US" sz="2400" dirty="0" err="1"/>
              <a:t>cần</a:t>
            </a:r>
            <a:r>
              <a:rPr lang="en-US" sz="2400" dirty="0"/>
              <a:t> </a:t>
            </a:r>
            <a:r>
              <a:rPr lang="en-US" sz="2400" dirty="0" err="1"/>
              <a:t>thiết</a:t>
            </a:r>
            <a:r>
              <a:rPr lang="en-US" sz="2400" dirty="0"/>
              <a:t>.</a:t>
            </a:r>
          </a:p>
          <a:p>
            <a:r>
              <a:rPr lang="en-US" sz="2400" b="1" dirty="0"/>
              <a:t>= A. </a:t>
            </a:r>
            <a:r>
              <a:rPr lang="en-US" sz="2400" dirty="0"/>
              <a:t>Jane </a:t>
            </a:r>
            <a:r>
              <a:rPr lang="en-US" sz="2400" dirty="0" err="1"/>
              <a:t>đã</a:t>
            </a:r>
            <a:r>
              <a:rPr lang="en-US" sz="2400" dirty="0"/>
              <a:t> </a:t>
            </a:r>
            <a:r>
              <a:rPr lang="en-US" sz="2400" dirty="0" err="1"/>
              <a:t>không</a:t>
            </a:r>
            <a:r>
              <a:rPr lang="en-US" sz="2400" dirty="0"/>
              <a:t> </a:t>
            </a:r>
            <a:r>
              <a:rPr lang="en-US" sz="2400" dirty="0" err="1"/>
              <a:t>cần</a:t>
            </a:r>
            <a:r>
              <a:rPr lang="en-US" sz="2400" dirty="0"/>
              <a:t> </a:t>
            </a:r>
            <a:r>
              <a:rPr lang="en-US" sz="2400" dirty="0" err="1"/>
              <a:t>nấu</a:t>
            </a:r>
            <a:r>
              <a:rPr lang="en-US" sz="2400" dirty="0"/>
              <a:t> </a:t>
            </a:r>
            <a:r>
              <a:rPr lang="en-US" sz="2400" dirty="0" err="1"/>
              <a:t>quá</a:t>
            </a:r>
            <a:r>
              <a:rPr lang="en-US" sz="2400" dirty="0"/>
              <a:t> </a:t>
            </a:r>
            <a:r>
              <a:rPr lang="en-US" sz="2400" dirty="0" err="1"/>
              <a:t>nhiều</a:t>
            </a:r>
            <a:r>
              <a:rPr lang="en-US" sz="2400" dirty="0"/>
              <a:t> </a:t>
            </a:r>
            <a:r>
              <a:rPr lang="en-US" sz="2400" dirty="0" err="1"/>
              <a:t>món</a:t>
            </a:r>
            <a:r>
              <a:rPr lang="en-US" sz="2400" dirty="0"/>
              <a:t> </a:t>
            </a:r>
            <a:r>
              <a:rPr lang="en-US" sz="2400" dirty="0" err="1"/>
              <a:t>cho</a:t>
            </a:r>
            <a:r>
              <a:rPr lang="en-US" sz="2400" dirty="0"/>
              <a:t> </a:t>
            </a:r>
            <a:r>
              <a:rPr lang="en-US" sz="2400" dirty="0" err="1"/>
              <a:t>bữa</a:t>
            </a:r>
            <a:r>
              <a:rPr lang="en-US" sz="2400" dirty="0"/>
              <a:t> </a:t>
            </a:r>
            <a:r>
              <a:rPr lang="en-US" sz="2400" dirty="0" err="1"/>
              <a:t>trưa</a:t>
            </a:r>
            <a:endParaRPr lang="en-US" sz="2400" dirty="0"/>
          </a:p>
          <a:p>
            <a:r>
              <a:rPr lang="en-US" sz="2400" b="1" dirty="0" err="1"/>
              <a:t>Cấu</a:t>
            </a:r>
            <a:r>
              <a:rPr lang="en-US" sz="2400" b="1" dirty="0"/>
              <a:t> </a:t>
            </a:r>
            <a:r>
              <a:rPr lang="en-US" sz="2400" b="1" dirty="0" err="1"/>
              <a:t>trúc</a:t>
            </a:r>
            <a:r>
              <a:rPr lang="en-US" sz="2400" b="1" dirty="0"/>
              <a:t>:</a:t>
            </a:r>
            <a:r>
              <a:rPr lang="en-US" sz="2400" dirty="0"/>
              <a:t> needn’t have PII </a:t>
            </a:r>
            <a:r>
              <a:rPr lang="en-US" sz="2400" dirty="0" err="1"/>
              <a:t>không</a:t>
            </a:r>
            <a:r>
              <a:rPr lang="en-US" sz="2400" dirty="0"/>
              <a:t> </a:t>
            </a:r>
            <a:r>
              <a:rPr lang="en-US" sz="2400" dirty="0" err="1"/>
              <a:t>cần</a:t>
            </a:r>
            <a:r>
              <a:rPr lang="en-US" sz="2400" dirty="0"/>
              <a:t> </a:t>
            </a:r>
            <a:r>
              <a:rPr lang="en-US" sz="2400" dirty="0" err="1"/>
              <a:t>phải</a:t>
            </a:r>
            <a:r>
              <a:rPr lang="en-US" sz="2400" dirty="0"/>
              <a:t> </a:t>
            </a:r>
            <a:r>
              <a:rPr lang="en-US" sz="2400" dirty="0" err="1"/>
              <a:t>đã</a:t>
            </a:r>
            <a:r>
              <a:rPr lang="en-US" sz="2400" dirty="0"/>
              <a:t> </a:t>
            </a:r>
            <a:r>
              <a:rPr lang="en-US" sz="2400" dirty="0" err="1"/>
              <a:t>làm</a:t>
            </a:r>
            <a:r>
              <a:rPr lang="en-US" sz="2400" dirty="0"/>
              <a:t> </a:t>
            </a:r>
            <a:r>
              <a:rPr lang="en-US" sz="2400" dirty="0" err="1"/>
              <a:t>gì</a:t>
            </a:r>
            <a:r>
              <a:rPr lang="en-US" sz="2400" dirty="0"/>
              <a:t> </a:t>
            </a:r>
            <a:r>
              <a:rPr lang="en-US" sz="2400" dirty="0" err="1"/>
              <a:t>nhưng</a:t>
            </a:r>
            <a:r>
              <a:rPr lang="en-US" sz="2400" dirty="0"/>
              <a:t> </a:t>
            </a:r>
            <a:r>
              <a:rPr lang="en-US" sz="2400" dirty="0" err="1"/>
              <a:t>đã</a:t>
            </a:r>
            <a:r>
              <a:rPr lang="en-US" sz="2400" dirty="0"/>
              <a:t> </a:t>
            </a:r>
            <a:r>
              <a:rPr lang="en-US" sz="2400" dirty="0" err="1"/>
              <a:t>làm</a:t>
            </a:r>
            <a:endParaRPr lang="en-US" sz="2400" dirty="0"/>
          </a:p>
          <a:p>
            <a:r>
              <a:rPr lang="en-US" sz="2400" b="1" dirty="0" err="1"/>
              <a:t>Các</a:t>
            </a:r>
            <a:r>
              <a:rPr lang="en-US" sz="2400" b="1" dirty="0"/>
              <a:t> </a:t>
            </a:r>
            <a:r>
              <a:rPr lang="en-US" sz="2400" b="1" dirty="0" err="1"/>
              <a:t>đáp</a:t>
            </a:r>
            <a:r>
              <a:rPr lang="en-US" sz="2400" b="1" dirty="0"/>
              <a:t> </a:t>
            </a:r>
            <a:r>
              <a:rPr lang="en-US" sz="2400" b="1" dirty="0" err="1"/>
              <a:t>án</a:t>
            </a:r>
            <a:r>
              <a:rPr lang="en-US" sz="2400" b="1" dirty="0"/>
              <a:t> </a:t>
            </a:r>
            <a:r>
              <a:rPr lang="en-US" sz="2400" b="1" dirty="0" err="1"/>
              <a:t>còn</a:t>
            </a:r>
            <a:r>
              <a:rPr lang="en-US" sz="2400" b="1" dirty="0"/>
              <a:t> </a:t>
            </a:r>
            <a:r>
              <a:rPr lang="en-US" sz="2400" b="1" dirty="0" err="1"/>
              <a:t>lại</a:t>
            </a:r>
            <a:r>
              <a:rPr lang="en-US" sz="2400" b="1" dirty="0"/>
              <a:t>:</a:t>
            </a:r>
            <a:endParaRPr lang="en-US" sz="2400" dirty="0"/>
          </a:p>
          <a:p>
            <a:r>
              <a:rPr lang="en-US" sz="2400" b="1" dirty="0"/>
              <a:t>B. </a:t>
            </a:r>
            <a:r>
              <a:rPr lang="en-US" sz="2400" dirty="0"/>
              <a:t>Jane </a:t>
            </a:r>
            <a:r>
              <a:rPr lang="en-US" sz="2400" dirty="0" err="1"/>
              <a:t>đã</a:t>
            </a:r>
            <a:r>
              <a:rPr lang="en-US" sz="2400" dirty="0"/>
              <a:t> </a:t>
            </a:r>
            <a:r>
              <a:rPr lang="en-US" sz="2400" dirty="0" err="1"/>
              <a:t>không</a:t>
            </a:r>
            <a:r>
              <a:rPr lang="en-US" sz="2400" dirty="0"/>
              <a:t> </a:t>
            </a:r>
            <a:r>
              <a:rPr lang="en-US" sz="2400" dirty="0" err="1"/>
              <a:t>thể</a:t>
            </a:r>
            <a:r>
              <a:rPr lang="en-US" sz="2400" dirty="0"/>
              <a:t> </a:t>
            </a:r>
            <a:r>
              <a:rPr lang="en-US" sz="2400" dirty="0" err="1"/>
              <a:t>nấu</a:t>
            </a:r>
            <a:r>
              <a:rPr lang="en-US" sz="2400" dirty="0"/>
              <a:t> </a:t>
            </a:r>
            <a:r>
              <a:rPr lang="en-US" sz="2400" dirty="0" err="1"/>
              <a:t>nhiều</a:t>
            </a:r>
            <a:r>
              <a:rPr lang="en-US" sz="2400" dirty="0"/>
              <a:t> </a:t>
            </a:r>
            <a:r>
              <a:rPr lang="en-US" sz="2400" dirty="0" err="1"/>
              <a:t>món</a:t>
            </a:r>
            <a:r>
              <a:rPr lang="en-US" sz="2400" dirty="0"/>
              <a:t> </a:t>
            </a:r>
            <a:r>
              <a:rPr lang="en-US" sz="2400" dirty="0" err="1"/>
              <a:t>như</a:t>
            </a:r>
            <a:r>
              <a:rPr lang="en-US" sz="2400" dirty="0"/>
              <a:t> </a:t>
            </a:r>
            <a:r>
              <a:rPr lang="en-US" sz="2400" dirty="0" err="1"/>
              <a:t>vậy</a:t>
            </a:r>
            <a:r>
              <a:rPr lang="en-US" sz="2400" dirty="0"/>
              <a:t> </a:t>
            </a:r>
            <a:r>
              <a:rPr lang="en-US" sz="2400" dirty="0" err="1"/>
              <a:t>cho</a:t>
            </a:r>
            <a:r>
              <a:rPr lang="en-US" sz="2400" dirty="0"/>
              <a:t> </a:t>
            </a:r>
            <a:r>
              <a:rPr lang="en-US" sz="2400" dirty="0" err="1"/>
              <a:t>bữa</a:t>
            </a:r>
            <a:r>
              <a:rPr lang="en-US" sz="2400" dirty="0"/>
              <a:t> </a:t>
            </a:r>
            <a:r>
              <a:rPr lang="en-US" sz="2400" dirty="0" err="1"/>
              <a:t>trưa</a:t>
            </a:r>
            <a:endParaRPr lang="en-US" sz="2400" dirty="0"/>
          </a:p>
          <a:p>
            <a:r>
              <a:rPr lang="en-US" sz="2400" b="1" dirty="0"/>
              <a:t>C. </a:t>
            </a:r>
            <a:r>
              <a:rPr lang="en-US" sz="2400" dirty="0"/>
              <a:t>Jane </a:t>
            </a:r>
            <a:r>
              <a:rPr lang="en-US" sz="2400" dirty="0" err="1"/>
              <a:t>có</a:t>
            </a:r>
            <a:r>
              <a:rPr lang="en-US" sz="2400" dirty="0"/>
              <a:t> </a:t>
            </a:r>
            <a:r>
              <a:rPr lang="en-US" sz="2400" dirty="0" err="1"/>
              <a:t>thể</a:t>
            </a:r>
            <a:r>
              <a:rPr lang="en-US" sz="2400" dirty="0"/>
              <a:t> </a:t>
            </a:r>
            <a:r>
              <a:rPr lang="en-US" sz="2400" dirty="0" err="1"/>
              <a:t>đã</a:t>
            </a:r>
            <a:r>
              <a:rPr lang="en-US" sz="2400" dirty="0"/>
              <a:t> </a:t>
            </a:r>
            <a:r>
              <a:rPr lang="en-US" sz="2400" dirty="0" err="1"/>
              <a:t>không</a:t>
            </a:r>
            <a:r>
              <a:rPr lang="en-US" sz="2400" dirty="0"/>
              <a:t> </a:t>
            </a:r>
            <a:r>
              <a:rPr lang="en-US" sz="2400" dirty="0" err="1"/>
              <a:t>nấu</a:t>
            </a:r>
            <a:r>
              <a:rPr lang="en-US" sz="2400" dirty="0"/>
              <a:t> </a:t>
            </a:r>
            <a:r>
              <a:rPr lang="en-US" sz="2400" dirty="0" err="1"/>
              <a:t>quá</a:t>
            </a:r>
            <a:r>
              <a:rPr lang="en-US" sz="2400" dirty="0"/>
              <a:t> </a:t>
            </a:r>
            <a:r>
              <a:rPr lang="en-US" sz="2400" dirty="0" err="1"/>
              <a:t>nhiều</a:t>
            </a:r>
            <a:r>
              <a:rPr lang="en-US" sz="2400" dirty="0"/>
              <a:t> </a:t>
            </a:r>
            <a:r>
              <a:rPr lang="en-US" sz="2400" dirty="0" err="1"/>
              <a:t>món</a:t>
            </a:r>
            <a:r>
              <a:rPr lang="en-US" sz="2400" dirty="0"/>
              <a:t> </a:t>
            </a:r>
            <a:r>
              <a:rPr lang="en-US" sz="2400" dirty="0" err="1"/>
              <a:t>ăn</a:t>
            </a:r>
            <a:r>
              <a:rPr lang="en-US" sz="2400" dirty="0"/>
              <a:t> </a:t>
            </a:r>
            <a:r>
              <a:rPr lang="en-US" sz="2400" dirty="0" err="1"/>
              <a:t>cho</a:t>
            </a:r>
            <a:r>
              <a:rPr lang="en-US" sz="2400" dirty="0"/>
              <a:t> </a:t>
            </a:r>
            <a:r>
              <a:rPr lang="en-US" sz="2400" dirty="0" err="1"/>
              <a:t>bữa</a:t>
            </a:r>
            <a:r>
              <a:rPr lang="en-US" sz="2400" dirty="0"/>
              <a:t> </a:t>
            </a:r>
            <a:r>
              <a:rPr lang="en-US" sz="2400" dirty="0" err="1"/>
              <a:t>trưa</a:t>
            </a:r>
            <a:endParaRPr lang="en-US" sz="2400" dirty="0"/>
          </a:p>
          <a:p>
            <a:r>
              <a:rPr lang="en-US" sz="2400" b="1" dirty="0"/>
              <a:t>D. </a:t>
            </a:r>
            <a:r>
              <a:rPr lang="en-US" sz="2400" dirty="0"/>
              <a:t>Jane </a:t>
            </a:r>
            <a:r>
              <a:rPr lang="en-US" sz="2400" dirty="0" err="1"/>
              <a:t>đã</a:t>
            </a:r>
            <a:r>
              <a:rPr lang="en-US" sz="2400" dirty="0"/>
              <a:t> </a:t>
            </a:r>
            <a:r>
              <a:rPr lang="en-US" sz="2400" dirty="0" err="1"/>
              <a:t>không</a:t>
            </a:r>
            <a:r>
              <a:rPr lang="en-US" sz="2400" dirty="0"/>
              <a:t> </a:t>
            </a:r>
            <a:r>
              <a:rPr lang="en-US" sz="2400" dirty="0" err="1"/>
              <a:t>nên</a:t>
            </a:r>
            <a:r>
              <a:rPr lang="en-US" sz="2400" dirty="0"/>
              <a:t> </a:t>
            </a:r>
            <a:r>
              <a:rPr lang="en-US" sz="2400" dirty="0" err="1"/>
              <a:t>nấu</a:t>
            </a:r>
            <a:r>
              <a:rPr lang="en-US" sz="2400" dirty="0"/>
              <a:t> </a:t>
            </a:r>
            <a:r>
              <a:rPr lang="en-US" sz="2400" dirty="0" err="1"/>
              <a:t>nhiều</a:t>
            </a:r>
            <a:r>
              <a:rPr lang="en-US" sz="2400" dirty="0"/>
              <a:t> </a:t>
            </a:r>
            <a:r>
              <a:rPr lang="en-US" sz="2400" dirty="0" err="1"/>
              <a:t>món</a:t>
            </a:r>
            <a:r>
              <a:rPr lang="en-US" sz="2400" dirty="0"/>
              <a:t> </a:t>
            </a:r>
            <a:r>
              <a:rPr lang="en-US" sz="2400" dirty="0" err="1"/>
              <a:t>như</a:t>
            </a:r>
            <a:r>
              <a:rPr lang="en-US" sz="2400" dirty="0"/>
              <a:t> </a:t>
            </a:r>
            <a:r>
              <a:rPr lang="en-US" sz="2400" dirty="0" err="1"/>
              <a:t>vậy</a:t>
            </a:r>
            <a:endParaRPr lang="en-US" sz="2400" dirty="0"/>
          </a:p>
          <a:p>
            <a:endParaRPr lang="en-US" sz="2400" b="1" dirty="0" smtClean="0"/>
          </a:p>
          <a:p>
            <a:endParaRPr lang="en-US" sz="2400" dirty="0"/>
          </a:p>
        </p:txBody>
      </p:sp>
      <p:sp>
        <p:nvSpPr>
          <p:cNvPr id="5" name="Oval 4"/>
          <p:cNvSpPr/>
          <p:nvPr/>
        </p:nvSpPr>
        <p:spPr>
          <a:xfrm>
            <a:off x="228600" y="914400"/>
            <a:ext cx="3048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7867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Effect transition="in" filter="barn(inVertical)">
                                      <p:cBhvr>
                                        <p:cTn id="7" dur="500"/>
                                        <p:tgtEl>
                                          <p:spTgt spid="4">
                                            <p:txEl>
                                              <p:pRg st="5" end="5"/>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4">
                                            <p:txEl>
                                              <p:pRg st="6" end="6"/>
                                            </p:txEl>
                                          </p:spTgt>
                                        </p:tgtEl>
                                        <p:attrNameLst>
                                          <p:attrName>style.visibility</p:attrName>
                                        </p:attrNameLst>
                                      </p:cBhvr>
                                      <p:to>
                                        <p:strVal val="visible"/>
                                      </p:to>
                                    </p:set>
                                    <p:animEffect transition="in" filter="barn(inVertical)">
                                      <p:cBhvr>
                                        <p:cTn id="10" dur="500"/>
                                        <p:tgtEl>
                                          <p:spTgt spid="4">
                                            <p:txEl>
                                              <p:pRg st="6" end="6"/>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4">
                                            <p:txEl>
                                              <p:pRg st="7" end="7"/>
                                            </p:txEl>
                                          </p:spTgt>
                                        </p:tgtEl>
                                        <p:attrNameLst>
                                          <p:attrName>style.visibility</p:attrName>
                                        </p:attrNameLst>
                                      </p:cBhvr>
                                      <p:to>
                                        <p:strVal val="visible"/>
                                      </p:to>
                                    </p:set>
                                    <p:animEffect transition="in" filter="barn(inVertical)">
                                      <p:cBhvr>
                                        <p:cTn id="13" dur="500"/>
                                        <p:tgtEl>
                                          <p:spTgt spid="4">
                                            <p:txEl>
                                              <p:pRg st="7" end="7"/>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4">
                                            <p:txEl>
                                              <p:pRg st="8" end="8"/>
                                            </p:txEl>
                                          </p:spTgt>
                                        </p:tgtEl>
                                        <p:attrNameLst>
                                          <p:attrName>style.visibility</p:attrName>
                                        </p:attrNameLst>
                                      </p:cBhvr>
                                      <p:to>
                                        <p:strVal val="visible"/>
                                      </p:to>
                                    </p:set>
                                    <p:animEffect transition="in" filter="barn(inVertical)">
                                      <p:cBhvr>
                                        <p:cTn id="16" dur="500"/>
                                        <p:tgtEl>
                                          <p:spTgt spid="4">
                                            <p:txEl>
                                              <p:pRg st="8" end="8"/>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Effect transition="in" filter="barn(inVertical)">
                                      <p:cBhvr>
                                        <p:cTn id="19" dur="500"/>
                                        <p:tgtEl>
                                          <p:spTgt spid="4">
                                            <p:txEl>
                                              <p:pRg st="9" end="9"/>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4">
                                            <p:txEl>
                                              <p:pRg st="10" end="10"/>
                                            </p:txEl>
                                          </p:spTgt>
                                        </p:tgtEl>
                                        <p:attrNameLst>
                                          <p:attrName>style.visibility</p:attrName>
                                        </p:attrNameLst>
                                      </p:cBhvr>
                                      <p:to>
                                        <p:strVal val="visible"/>
                                      </p:to>
                                    </p:set>
                                    <p:animEffect transition="in" filter="barn(inVertical)">
                                      <p:cBhvr>
                                        <p:cTn id="22" dur="500"/>
                                        <p:tgtEl>
                                          <p:spTgt spid="4">
                                            <p:txEl>
                                              <p:pRg st="10" end="10"/>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4">
                                            <p:txEl>
                                              <p:pRg st="11" end="11"/>
                                            </p:txEl>
                                          </p:spTgt>
                                        </p:tgtEl>
                                        <p:attrNameLst>
                                          <p:attrName>style.visibility</p:attrName>
                                        </p:attrNameLst>
                                      </p:cBhvr>
                                      <p:to>
                                        <p:strVal val="visible"/>
                                      </p:to>
                                    </p:set>
                                    <p:animEffect transition="in" filter="barn(inVertical)">
                                      <p:cBhvr>
                                        <p:cTn id="25" dur="500"/>
                                        <p:tgtEl>
                                          <p:spTgt spid="4">
                                            <p:txEl>
                                              <p:pRg st="11" end="11"/>
                                            </p:txEl>
                                          </p:spTgt>
                                        </p:tgtEl>
                                      </p:cBhvr>
                                    </p:animEffect>
                                  </p:childTnLst>
                                </p:cTn>
                              </p:par>
                              <p:par>
                                <p:cTn id="26" presetID="16" presetClass="entr" presetSubtype="21" fill="hold" nodeType="withEffect">
                                  <p:stCondLst>
                                    <p:cond delay="0"/>
                                  </p:stCondLst>
                                  <p:childTnLst>
                                    <p:set>
                                      <p:cBhvr>
                                        <p:cTn id="27" dur="1" fill="hold">
                                          <p:stCondLst>
                                            <p:cond delay="0"/>
                                          </p:stCondLst>
                                        </p:cTn>
                                        <p:tgtEl>
                                          <p:spTgt spid="4">
                                            <p:txEl>
                                              <p:pRg st="12" end="12"/>
                                            </p:txEl>
                                          </p:spTgt>
                                        </p:tgtEl>
                                        <p:attrNameLst>
                                          <p:attrName>style.visibility</p:attrName>
                                        </p:attrNameLst>
                                      </p:cBhvr>
                                      <p:to>
                                        <p:strVal val="visible"/>
                                      </p:to>
                                    </p:set>
                                    <p:animEffect transition="in" filter="barn(inVertical)">
                                      <p:cBhvr>
                                        <p:cTn id="28" dur="500"/>
                                        <p:tgtEl>
                                          <p:spTgt spid="4">
                                            <p:txEl>
                                              <p:pRg st="12" end="1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1" presetClass="entr" presetSubtype="1"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wheel(1)">
                                      <p:cBhvr>
                                        <p:cTn id="3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7478970"/>
          </a:xfrm>
          <a:prstGeom prst="rect">
            <a:avLst/>
          </a:prstGeom>
          <a:noFill/>
        </p:spPr>
        <p:txBody>
          <a:bodyPr wrap="square" rtlCol="0">
            <a:spAutoFit/>
          </a:bodyPr>
          <a:lstStyle/>
          <a:p>
            <a:r>
              <a:rPr lang="en-US" sz="2400" b="1" dirty="0"/>
              <a:t>Question 34. </a:t>
            </a:r>
            <a:endParaRPr lang="en-US" sz="2400" dirty="0"/>
          </a:p>
          <a:p>
            <a:r>
              <a:rPr lang="en-US" sz="2400" dirty="0" smtClean="0"/>
              <a:t>(</a:t>
            </a:r>
            <a:r>
              <a:rPr lang="en-US" sz="2400" b="1" dirty="0"/>
              <a:t>34</a:t>
            </a:r>
            <a:r>
              <a:rPr lang="en-US" sz="2400" dirty="0"/>
              <a:t>) _______ organizers of major Sport events tend to target the youth market to source volunteers due to the apparent high level of interest in sport by this group, not only in terms of young people who watch a particular sport</a:t>
            </a:r>
          </a:p>
          <a:p>
            <a:pPr marL="457200" indent="-457200">
              <a:buAutoNum type="alphaUcPeriod"/>
            </a:pPr>
            <a:r>
              <a:rPr lang="en-US" sz="2400" dirty="0" smtClean="0"/>
              <a:t>Much</a:t>
            </a:r>
            <a:r>
              <a:rPr lang="en-US" sz="2400" dirty="0"/>
              <a:t>	</a:t>
            </a:r>
            <a:r>
              <a:rPr lang="en-US" sz="2400" b="1" dirty="0"/>
              <a:t>B. </a:t>
            </a:r>
            <a:r>
              <a:rPr lang="en-US" sz="2400" dirty="0"/>
              <a:t>Many	</a:t>
            </a:r>
            <a:r>
              <a:rPr lang="en-US" sz="2400" b="1" dirty="0"/>
              <a:t>C. </a:t>
            </a:r>
            <a:r>
              <a:rPr lang="en-US" sz="2400" dirty="0"/>
              <a:t>Each	</a:t>
            </a:r>
            <a:r>
              <a:rPr lang="en-US" sz="2400" dirty="0" smtClean="0"/>
              <a:t>	</a:t>
            </a:r>
            <a:r>
              <a:rPr lang="en-US" sz="2400" b="1" dirty="0" smtClean="0"/>
              <a:t>D</a:t>
            </a:r>
            <a:r>
              <a:rPr lang="en-US" sz="2400" b="1" dirty="0"/>
              <a:t>. </a:t>
            </a:r>
            <a:r>
              <a:rPr lang="en-US" sz="2400" dirty="0" smtClean="0"/>
              <a:t>Every</a:t>
            </a:r>
          </a:p>
          <a:p>
            <a:pPr marL="457200" indent="-457200">
              <a:buAutoNum type="alphaUcPeriod"/>
            </a:pPr>
            <a:endParaRPr lang="en-US" sz="2400" dirty="0"/>
          </a:p>
          <a:p>
            <a:r>
              <a:rPr lang="en-US" sz="2400" b="1" dirty="0" err="1" smtClean="0"/>
              <a:t>Kiến</a:t>
            </a:r>
            <a:r>
              <a:rPr lang="en-US" sz="2400" b="1" dirty="0" smtClean="0"/>
              <a:t> </a:t>
            </a:r>
            <a:r>
              <a:rPr lang="en-US" sz="2400" b="1" dirty="0" err="1"/>
              <a:t>thức</a:t>
            </a:r>
            <a:r>
              <a:rPr lang="en-US" sz="2400" b="1" dirty="0"/>
              <a:t>:</a:t>
            </a:r>
            <a:r>
              <a:rPr lang="en-US" sz="2400" dirty="0"/>
              <a:t> </a:t>
            </a:r>
            <a:r>
              <a:rPr lang="en-US" sz="2400" dirty="0" err="1"/>
              <a:t>Từ</a:t>
            </a:r>
            <a:r>
              <a:rPr lang="en-US" sz="2400" dirty="0"/>
              <a:t> </a:t>
            </a:r>
            <a:r>
              <a:rPr lang="en-US" sz="2400" dirty="0" err="1"/>
              <a:t>định</a:t>
            </a:r>
            <a:r>
              <a:rPr lang="en-US" sz="2400" dirty="0"/>
              <a:t> </a:t>
            </a:r>
            <a:r>
              <a:rPr lang="en-US" sz="2400" dirty="0" err="1"/>
              <a:t>lượng</a:t>
            </a:r>
            <a:endParaRPr lang="en-US" sz="2400" dirty="0"/>
          </a:p>
          <a:p>
            <a:r>
              <a:rPr lang="en-US" sz="2400" b="1" dirty="0" err="1"/>
              <a:t>Giải</a:t>
            </a:r>
            <a:r>
              <a:rPr lang="en-US" sz="2400" b="1" dirty="0"/>
              <a:t> chi </a:t>
            </a:r>
            <a:r>
              <a:rPr lang="en-US" sz="2400" b="1" dirty="0" err="1"/>
              <a:t>tiết</a:t>
            </a:r>
            <a:r>
              <a:rPr lang="en-US" sz="2400" b="1" dirty="0"/>
              <a:t>:</a:t>
            </a:r>
            <a:r>
              <a:rPr lang="en-US" sz="2400" dirty="0"/>
              <a:t> </a:t>
            </a:r>
          </a:p>
          <a:p>
            <a:r>
              <a:rPr lang="en-US" sz="2400" b="1" dirty="0"/>
              <a:t>A. </a:t>
            </a:r>
            <a:r>
              <a:rPr lang="en-US" sz="2400" dirty="0"/>
              <a:t>Much + N(</a:t>
            </a:r>
            <a:r>
              <a:rPr lang="en-US" sz="2400" dirty="0" err="1"/>
              <a:t>không</a:t>
            </a:r>
            <a:r>
              <a:rPr lang="en-US" sz="2400" dirty="0"/>
              <a:t> </a:t>
            </a:r>
            <a:r>
              <a:rPr lang="en-US" sz="2400" dirty="0" err="1"/>
              <a:t>đếm</a:t>
            </a:r>
            <a:r>
              <a:rPr lang="en-US" sz="2400" dirty="0"/>
              <a:t> </a:t>
            </a:r>
            <a:r>
              <a:rPr lang="en-US" sz="2400" dirty="0" err="1"/>
              <a:t>được</a:t>
            </a:r>
            <a:r>
              <a:rPr lang="en-US" sz="2400" dirty="0"/>
              <a:t>): </a:t>
            </a:r>
            <a:r>
              <a:rPr lang="en-US" sz="2400" dirty="0" err="1"/>
              <a:t>nhiều</a:t>
            </a:r>
            <a:r>
              <a:rPr lang="en-US" sz="2400" dirty="0"/>
              <a:t> </a:t>
            </a:r>
          </a:p>
          <a:p>
            <a:r>
              <a:rPr lang="en-US" sz="2400" b="1" dirty="0"/>
              <a:t>B. </a:t>
            </a:r>
            <a:r>
              <a:rPr lang="en-US" sz="2400" dirty="0"/>
              <a:t>Many + N(</a:t>
            </a:r>
            <a:r>
              <a:rPr lang="en-US" sz="2400" dirty="0" err="1"/>
              <a:t>đếm</a:t>
            </a:r>
            <a:r>
              <a:rPr lang="en-US" sz="2400" dirty="0"/>
              <a:t> </a:t>
            </a:r>
            <a:r>
              <a:rPr lang="en-US" sz="2400" dirty="0" err="1"/>
              <a:t>được</a:t>
            </a:r>
            <a:r>
              <a:rPr lang="en-US" sz="2400" dirty="0"/>
              <a:t>, </a:t>
            </a:r>
            <a:r>
              <a:rPr lang="en-US" sz="2400" dirty="0" err="1"/>
              <a:t>số</a:t>
            </a:r>
            <a:r>
              <a:rPr lang="en-US" sz="2400" dirty="0"/>
              <a:t> </a:t>
            </a:r>
            <a:r>
              <a:rPr lang="en-US" sz="2400" dirty="0" err="1"/>
              <a:t>nhiều</a:t>
            </a:r>
            <a:r>
              <a:rPr lang="en-US" sz="2400" dirty="0"/>
              <a:t>): </a:t>
            </a:r>
            <a:r>
              <a:rPr lang="en-US" sz="2400" dirty="0" err="1"/>
              <a:t>nhiều</a:t>
            </a:r>
            <a:r>
              <a:rPr lang="en-US" sz="2400" dirty="0"/>
              <a:t> </a:t>
            </a:r>
          </a:p>
          <a:p>
            <a:r>
              <a:rPr lang="en-US" sz="2400" b="1" dirty="0"/>
              <a:t>C. </a:t>
            </a:r>
            <a:r>
              <a:rPr lang="en-US" sz="2400" dirty="0"/>
              <a:t>Each + N(</a:t>
            </a:r>
            <a:r>
              <a:rPr lang="en-US" sz="2400" dirty="0" err="1"/>
              <a:t>số</a:t>
            </a:r>
            <a:r>
              <a:rPr lang="en-US" sz="2400" dirty="0"/>
              <a:t> </a:t>
            </a:r>
            <a:r>
              <a:rPr lang="en-US" sz="2400" dirty="0" err="1"/>
              <a:t>ít</a:t>
            </a:r>
            <a:r>
              <a:rPr lang="en-US" sz="2400" dirty="0"/>
              <a:t>): </a:t>
            </a:r>
            <a:r>
              <a:rPr lang="en-US" sz="2400" dirty="0" err="1"/>
              <a:t>mỗi</a:t>
            </a:r>
            <a:r>
              <a:rPr lang="en-US" sz="2400" dirty="0"/>
              <a:t> </a:t>
            </a:r>
          </a:p>
          <a:p>
            <a:r>
              <a:rPr lang="en-US" sz="2400" b="1" dirty="0"/>
              <a:t>D. </a:t>
            </a:r>
            <a:r>
              <a:rPr lang="en-US" sz="2400" dirty="0"/>
              <a:t>Every + N(</a:t>
            </a:r>
            <a:r>
              <a:rPr lang="en-US" sz="2400" dirty="0" err="1"/>
              <a:t>số</a:t>
            </a:r>
            <a:r>
              <a:rPr lang="en-US" sz="2400" dirty="0"/>
              <a:t> </a:t>
            </a:r>
            <a:r>
              <a:rPr lang="en-US" sz="2400" dirty="0" err="1"/>
              <a:t>ít</a:t>
            </a:r>
            <a:r>
              <a:rPr lang="en-US" sz="2400" dirty="0"/>
              <a:t>): </a:t>
            </a:r>
            <a:r>
              <a:rPr lang="en-US" sz="2400" dirty="0" err="1"/>
              <a:t>mỗi</a:t>
            </a:r>
            <a:r>
              <a:rPr lang="en-US" sz="2400" dirty="0"/>
              <a:t>, </a:t>
            </a:r>
            <a:r>
              <a:rPr lang="en-US" sz="2400" dirty="0" err="1"/>
              <a:t>mọi</a:t>
            </a:r>
            <a:r>
              <a:rPr lang="en-US" sz="2400" dirty="0"/>
              <a:t> </a:t>
            </a:r>
          </a:p>
          <a:p>
            <a:r>
              <a:rPr lang="en-US" sz="2400" b="1" dirty="0" err="1"/>
              <a:t>Dấu</a:t>
            </a:r>
            <a:r>
              <a:rPr lang="en-US" sz="2400" b="1" dirty="0"/>
              <a:t> </a:t>
            </a:r>
            <a:r>
              <a:rPr lang="en-US" sz="2400" b="1" dirty="0" err="1"/>
              <a:t>hiệu</a:t>
            </a:r>
            <a:r>
              <a:rPr lang="en-US" sz="2400" b="1" dirty="0"/>
              <a:t>:</a:t>
            </a:r>
            <a:r>
              <a:rPr lang="en-US" sz="2400" dirty="0"/>
              <a:t> </a:t>
            </a:r>
            <a:r>
              <a:rPr lang="en-US" sz="2400" dirty="0" err="1"/>
              <a:t>sau</a:t>
            </a:r>
            <a:r>
              <a:rPr lang="en-US" sz="2400" dirty="0"/>
              <a:t> </a:t>
            </a:r>
            <a:r>
              <a:rPr lang="en-US" sz="2400" dirty="0" err="1"/>
              <a:t>vị</a:t>
            </a:r>
            <a:r>
              <a:rPr lang="en-US" sz="2400" dirty="0"/>
              <a:t> </a:t>
            </a:r>
            <a:r>
              <a:rPr lang="en-US" sz="2400" dirty="0" err="1"/>
              <a:t>trí</a:t>
            </a:r>
            <a:r>
              <a:rPr lang="en-US" sz="2400" dirty="0"/>
              <a:t> </a:t>
            </a:r>
            <a:r>
              <a:rPr lang="en-US" sz="2400" dirty="0" err="1"/>
              <a:t>cần</a:t>
            </a:r>
            <a:r>
              <a:rPr lang="en-US" sz="2400" dirty="0"/>
              <a:t> </a:t>
            </a:r>
            <a:r>
              <a:rPr lang="en-US" sz="2400" dirty="0" err="1"/>
              <a:t>điền</a:t>
            </a:r>
            <a:r>
              <a:rPr lang="en-US" sz="2400" dirty="0"/>
              <a:t> </a:t>
            </a:r>
            <a:r>
              <a:rPr lang="en-US" sz="2400" dirty="0" err="1"/>
              <a:t>là</a:t>
            </a:r>
            <a:r>
              <a:rPr lang="en-US" sz="2400" dirty="0"/>
              <a:t> </a:t>
            </a:r>
            <a:r>
              <a:rPr lang="en-US" sz="2400" dirty="0" err="1"/>
              <a:t>danh</a:t>
            </a:r>
            <a:r>
              <a:rPr lang="en-US" sz="2400" dirty="0"/>
              <a:t> </a:t>
            </a:r>
            <a:r>
              <a:rPr lang="en-US" sz="2400" dirty="0" err="1"/>
              <a:t>từ</a:t>
            </a:r>
            <a:r>
              <a:rPr lang="en-US" sz="2400" dirty="0"/>
              <a:t> </a:t>
            </a:r>
            <a:r>
              <a:rPr lang="en-US" sz="2400" dirty="0" err="1"/>
              <a:t>số</a:t>
            </a:r>
            <a:r>
              <a:rPr lang="en-US" sz="2400" dirty="0"/>
              <a:t> </a:t>
            </a:r>
            <a:r>
              <a:rPr lang="en-US" sz="2400" dirty="0" err="1"/>
              <a:t>nhiều</a:t>
            </a:r>
            <a:r>
              <a:rPr lang="en-US" sz="2400" dirty="0"/>
              <a:t> "organizers" (</a:t>
            </a:r>
            <a:r>
              <a:rPr lang="en-US" sz="2400" dirty="0" err="1"/>
              <a:t>các</a:t>
            </a:r>
            <a:r>
              <a:rPr lang="en-US" sz="2400" dirty="0"/>
              <a:t> </a:t>
            </a:r>
            <a:r>
              <a:rPr lang="en-US" sz="2400" dirty="0" err="1"/>
              <a:t>tổ</a:t>
            </a:r>
            <a:r>
              <a:rPr lang="en-US" sz="2400" dirty="0"/>
              <a:t> </a:t>
            </a:r>
            <a:r>
              <a:rPr lang="en-US" sz="2400" dirty="0" err="1"/>
              <a:t>chức</a:t>
            </a:r>
            <a:r>
              <a:rPr lang="en-US" sz="2400" dirty="0"/>
              <a:t>) </a:t>
            </a:r>
            <a:endParaRPr lang="en-US" sz="2400" dirty="0" smtClean="0"/>
          </a:p>
          <a:p>
            <a:r>
              <a:rPr lang="en-US" sz="2400" b="1" dirty="0" err="1" smtClean="0"/>
              <a:t>Tạm</a:t>
            </a:r>
            <a:r>
              <a:rPr lang="en-US" sz="2400" b="1" dirty="0" smtClean="0"/>
              <a:t> </a:t>
            </a:r>
            <a:r>
              <a:rPr lang="en-US" sz="2400" b="1" dirty="0" err="1"/>
              <a:t>dịch</a:t>
            </a:r>
            <a:r>
              <a:rPr lang="en-US" sz="2400" b="1" dirty="0"/>
              <a:t>:</a:t>
            </a:r>
            <a:r>
              <a:rPr lang="en-US" sz="2400" dirty="0"/>
              <a:t> </a:t>
            </a:r>
            <a:r>
              <a:rPr lang="en-US" sz="2400" dirty="0" err="1"/>
              <a:t>Nhiều</a:t>
            </a:r>
            <a:r>
              <a:rPr lang="en-US" sz="2400" dirty="0"/>
              <a:t> </a:t>
            </a:r>
            <a:r>
              <a:rPr lang="en-US" sz="2400" dirty="0" err="1"/>
              <a:t>nhà</a:t>
            </a:r>
            <a:r>
              <a:rPr lang="en-US" sz="2400" dirty="0"/>
              <a:t> </a:t>
            </a:r>
            <a:r>
              <a:rPr lang="en-US" sz="2400" dirty="0" err="1"/>
              <a:t>tổ</a:t>
            </a:r>
            <a:r>
              <a:rPr lang="en-US" sz="2400" dirty="0"/>
              <a:t> </a:t>
            </a:r>
            <a:r>
              <a:rPr lang="en-US" sz="2400" dirty="0" err="1"/>
              <a:t>chức</a:t>
            </a:r>
            <a:r>
              <a:rPr lang="en-US" sz="2400" dirty="0"/>
              <a:t> </a:t>
            </a:r>
            <a:r>
              <a:rPr lang="en-US" sz="2400" dirty="0" err="1"/>
              <a:t>các</a:t>
            </a:r>
            <a:r>
              <a:rPr lang="en-US" sz="2400" dirty="0"/>
              <a:t> </a:t>
            </a:r>
            <a:r>
              <a:rPr lang="en-US" sz="2400" dirty="0" err="1"/>
              <a:t>sự</a:t>
            </a:r>
            <a:r>
              <a:rPr lang="en-US" sz="2400" dirty="0"/>
              <a:t> </a:t>
            </a:r>
            <a:r>
              <a:rPr lang="en-US" sz="2400" dirty="0" err="1"/>
              <a:t>kiện</a:t>
            </a:r>
            <a:r>
              <a:rPr lang="en-US" sz="2400" dirty="0"/>
              <a:t> </a:t>
            </a:r>
            <a:r>
              <a:rPr lang="en-US" sz="2400" dirty="0" err="1"/>
              <a:t>thể</a:t>
            </a:r>
            <a:r>
              <a:rPr lang="en-US" sz="2400" dirty="0"/>
              <a:t> </a:t>
            </a:r>
            <a:r>
              <a:rPr lang="en-US" sz="2400" dirty="0" err="1"/>
              <a:t>thao</a:t>
            </a:r>
            <a:r>
              <a:rPr lang="en-US" sz="2400" dirty="0"/>
              <a:t> </a:t>
            </a:r>
            <a:r>
              <a:rPr lang="en-US" sz="2400" dirty="0" err="1"/>
              <a:t>lớn</a:t>
            </a:r>
            <a:r>
              <a:rPr lang="en-US" sz="2400" dirty="0"/>
              <a:t> </a:t>
            </a:r>
            <a:r>
              <a:rPr lang="en-US" sz="2400" dirty="0" err="1"/>
              <a:t>có</a:t>
            </a:r>
            <a:r>
              <a:rPr lang="en-US" sz="2400" dirty="0"/>
              <a:t> </a:t>
            </a:r>
            <a:r>
              <a:rPr lang="en-US" sz="2400" dirty="0" err="1"/>
              <a:t>xu</a:t>
            </a:r>
            <a:r>
              <a:rPr lang="en-US" sz="2400" dirty="0"/>
              <a:t> </a:t>
            </a:r>
            <a:r>
              <a:rPr lang="en-US" sz="2400" dirty="0" err="1"/>
              <a:t>hướng</a:t>
            </a:r>
            <a:r>
              <a:rPr lang="en-US" sz="2400" dirty="0"/>
              <a:t> </a:t>
            </a:r>
            <a:r>
              <a:rPr lang="en-US" sz="2400" dirty="0" err="1"/>
              <a:t>nhắm</a:t>
            </a:r>
            <a:r>
              <a:rPr lang="en-US" sz="2400" dirty="0"/>
              <a:t> </a:t>
            </a:r>
            <a:r>
              <a:rPr lang="en-US" sz="2400" dirty="0" err="1"/>
              <a:t>đến</a:t>
            </a:r>
            <a:r>
              <a:rPr lang="en-US" sz="2400" dirty="0"/>
              <a:t> </a:t>
            </a:r>
            <a:r>
              <a:rPr lang="en-US" sz="2400" dirty="0" err="1"/>
              <a:t>thị</a:t>
            </a:r>
            <a:r>
              <a:rPr lang="en-US" sz="2400" dirty="0"/>
              <a:t> </a:t>
            </a:r>
            <a:r>
              <a:rPr lang="en-US" sz="2400" dirty="0" err="1"/>
              <a:t>trường</a:t>
            </a:r>
            <a:r>
              <a:rPr lang="en-US" sz="2400" dirty="0"/>
              <a:t> </a:t>
            </a:r>
            <a:r>
              <a:rPr lang="en-US" sz="2400" dirty="0" err="1"/>
              <a:t>thanh</a:t>
            </a:r>
            <a:r>
              <a:rPr lang="en-US" sz="2400" dirty="0"/>
              <a:t> </a:t>
            </a:r>
            <a:r>
              <a:rPr lang="en-US" sz="2400" dirty="0" err="1"/>
              <a:t>thiếu</a:t>
            </a:r>
            <a:r>
              <a:rPr lang="en-US" sz="2400" dirty="0"/>
              <a:t> </a:t>
            </a:r>
            <a:r>
              <a:rPr lang="en-US" sz="2400" dirty="0" err="1"/>
              <a:t>niên</a:t>
            </a:r>
            <a:r>
              <a:rPr lang="en-US" sz="2400" dirty="0"/>
              <a:t> </a:t>
            </a:r>
            <a:r>
              <a:rPr lang="en-US" sz="2400" dirty="0" err="1"/>
              <a:t>để</a:t>
            </a:r>
            <a:r>
              <a:rPr lang="en-US" sz="2400" dirty="0"/>
              <a:t> </a:t>
            </a:r>
            <a:r>
              <a:rPr lang="en-US" sz="2400" dirty="0" err="1"/>
              <a:t>tìm</a:t>
            </a:r>
            <a:r>
              <a:rPr lang="en-US" sz="2400" dirty="0"/>
              <a:t> </a:t>
            </a:r>
            <a:r>
              <a:rPr lang="en-US" sz="2400" dirty="0" err="1"/>
              <a:t>nguồn</a:t>
            </a:r>
            <a:r>
              <a:rPr lang="en-US" sz="2400" dirty="0"/>
              <a:t> </a:t>
            </a:r>
            <a:r>
              <a:rPr lang="en-US" sz="2400" dirty="0" err="1"/>
              <a:t>tình</a:t>
            </a:r>
            <a:r>
              <a:rPr lang="en-US" sz="2400" dirty="0"/>
              <a:t> </a:t>
            </a:r>
            <a:r>
              <a:rPr lang="en-US" sz="2400" dirty="0" err="1"/>
              <a:t>nguyện</a:t>
            </a:r>
            <a:r>
              <a:rPr lang="en-US" sz="2400" dirty="0"/>
              <a:t> </a:t>
            </a:r>
            <a:r>
              <a:rPr lang="en-US" sz="2400" dirty="0" err="1"/>
              <a:t>viên</a:t>
            </a:r>
            <a:r>
              <a:rPr lang="en-US" sz="2400" dirty="0"/>
              <a:t> do </a:t>
            </a:r>
            <a:r>
              <a:rPr lang="en-US" sz="2400" dirty="0" err="1"/>
              <a:t>mức</a:t>
            </a:r>
            <a:r>
              <a:rPr lang="en-US" sz="2400" dirty="0"/>
              <a:t> </a:t>
            </a:r>
            <a:r>
              <a:rPr lang="en-US" sz="2400" dirty="0" err="1"/>
              <a:t>độ</a:t>
            </a:r>
            <a:r>
              <a:rPr lang="en-US" sz="2400" dirty="0"/>
              <a:t> </a:t>
            </a:r>
            <a:r>
              <a:rPr lang="en-US" sz="2400" dirty="0" err="1"/>
              <a:t>quan</a:t>
            </a:r>
            <a:r>
              <a:rPr lang="en-US" sz="2400" dirty="0"/>
              <a:t> </a:t>
            </a:r>
            <a:r>
              <a:rPr lang="en-US" sz="2400" dirty="0" err="1"/>
              <a:t>tâm</a:t>
            </a:r>
            <a:r>
              <a:rPr lang="en-US" sz="2400" dirty="0"/>
              <a:t> </a:t>
            </a:r>
            <a:r>
              <a:rPr lang="en-US" sz="2400" dirty="0" err="1"/>
              <a:t>lớn</a:t>
            </a:r>
            <a:r>
              <a:rPr lang="en-US" sz="2400" dirty="0"/>
              <a:t> </a:t>
            </a:r>
            <a:r>
              <a:rPr lang="en-US" sz="2400" dirty="0" err="1"/>
              <a:t>của</a:t>
            </a:r>
            <a:r>
              <a:rPr lang="en-US" sz="2400" dirty="0"/>
              <a:t> </a:t>
            </a:r>
            <a:r>
              <a:rPr lang="en-US" sz="2400" dirty="0" err="1"/>
              <a:t>nhóm</a:t>
            </a:r>
            <a:r>
              <a:rPr lang="en-US" sz="2400" dirty="0"/>
              <a:t> </a:t>
            </a:r>
            <a:r>
              <a:rPr lang="en-US" sz="2400" dirty="0" err="1"/>
              <a:t>này</a:t>
            </a:r>
            <a:r>
              <a:rPr lang="en-US" sz="2400" dirty="0"/>
              <a:t> </a:t>
            </a:r>
            <a:r>
              <a:rPr lang="en-US" sz="2400" dirty="0" err="1"/>
              <a:t>đối</a:t>
            </a:r>
            <a:r>
              <a:rPr lang="en-US" sz="2400" dirty="0"/>
              <a:t> </a:t>
            </a:r>
            <a:r>
              <a:rPr lang="en-US" sz="2400" dirty="0" err="1"/>
              <a:t>với</a:t>
            </a:r>
            <a:r>
              <a:rPr lang="en-US" sz="2400" dirty="0"/>
              <a:t> </a:t>
            </a:r>
            <a:r>
              <a:rPr lang="en-US" sz="2400" dirty="0" err="1"/>
              <a:t>thể</a:t>
            </a:r>
            <a:r>
              <a:rPr lang="en-US" sz="2400" dirty="0"/>
              <a:t> </a:t>
            </a:r>
            <a:r>
              <a:rPr lang="en-US" sz="2400" dirty="0" err="1"/>
              <a:t>thao</a:t>
            </a:r>
            <a:endParaRPr lang="en-US" sz="2400" dirty="0"/>
          </a:p>
          <a:p>
            <a:endParaRPr lang="en-US" sz="2400" dirty="0"/>
          </a:p>
          <a:p>
            <a:endParaRPr lang="en-US" sz="2400" dirty="0"/>
          </a:p>
        </p:txBody>
      </p:sp>
      <p:sp>
        <p:nvSpPr>
          <p:cNvPr id="5" name="Oval 4"/>
          <p:cNvSpPr/>
          <p:nvPr/>
        </p:nvSpPr>
        <p:spPr>
          <a:xfrm>
            <a:off x="1865290" y="1784797"/>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75252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Effect transition="in" filter="wipe(down)">
                                      <p:cBhvr>
                                        <p:cTn id="7" dur="500"/>
                                        <p:tgtEl>
                                          <p:spTgt spid="4">
                                            <p:txEl>
                                              <p:pRg st="4" end="4"/>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4">
                                            <p:txEl>
                                              <p:pRg st="5" end="5"/>
                                            </p:txEl>
                                          </p:spTgt>
                                        </p:tgtEl>
                                        <p:attrNameLst>
                                          <p:attrName>style.visibility</p:attrName>
                                        </p:attrNameLst>
                                      </p:cBhvr>
                                      <p:to>
                                        <p:strVal val="visible"/>
                                      </p:to>
                                    </p:set>
                                    <p:animEffect transition="in" filter="wipe(down)">
                                      <p:cBhvr>
                                        <p:cTn id="10" dur="500"/>
                                        <p:tgtEl>
                                          <p:spTgt spid="4">
                                            <p:txEl>
                                              <p:pRg st="5" end="5"/>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4">
                                            <p:txEl>
                                              <p:pRg st="6" end="6"/>
                                            </p:txEl>
                                          </p:spTgt>
                                        </p:tgtEl>
                                        <p:attrNameLst>
                                          <p:attrName>style.visibility</p:attrName>
                                        </p:attrNameLst>
                                      </p:cBhvr>
                                      <p:to>
                                        <p:strVal val="visible"/>
                                      </p:to>
                                    </p:set>
                                    <p:animEffect transition="in" filter="wipe(down)">
                                      <p:cBhvr>
                                        <p:cTn id="13" dur="500"/>
                                        <p:tgtEl>
                                          <p:spTgt spid="4">
                                            <p:txEl>
                                              <p:pRg st="6" end="6"/>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4">
                                            <p:txEl>
                                              <p:pRg st="7" end="7"/>
                                            </p:txEl>
                                          </p:spTgt>
                                        </p:tgtEl>
                                        <p:attrNameLst>
                                          <p:attrName>style.visibility</p:attrName>
                                        </p:attrNameLst>
                                      </p:cBhvr>
                                      <p:to>
                                        <p:strVal val="visible"/>
                                      </p:to>
                                    </p:set>
                                    <p:animEffect transition="in" filter="wipe(down)">
                                      <p:cBhvr>
                                        <p:cTn id="16" dur="500"/>
                                        <p:tgtEl>
                                          <p:spTgt spid="4">
                                            <p:txEl>
                                              <p:pRg st="7" end="7"/>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animEffect transition="in" filter="wipe(down)">
                                      <p:cBhvr>
                                        <p:cTn id="19" dur="500"/>
                                        <p:tgtEl>
                                          <p:spTgt spid="4">
                                            <p:txEl>
                                              <p:pRg st="8" end="8"/>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4">
                                            <p:txEl>
                                              <p:pRg st="9" end="9"/>
                                            </p:txEl>
                                          </p:spTgt>
                                        </p:tgtEl>
                                        <p:attrNameLst>
                                          <p:attrName>style.visibility</p:attrName>
                                        </p:attrNameLst>
                                      </p:cBhvr>
                                      <p:to>
                                        <p:strVal val="visible"/>
                                      </p:to>
                                    </p:set>
                                    <p:animEffect transition="in" filter="wipe(down)">
                                      <p:cBhvr>
                                        <p:cTn id="22" dur="500"/>
                                        <p:tgtEl>
                                          <p:spTgt spid="4">
                                            <p:txEl>
                                              <p:pRg st="9" end="9"/>
                                            </p:txEl>
                                          </p:spTgt>
                                        </p:tgtEl>
                                      </p:cBhvr>
                                    </p:animEffect>
                                  </p:childTnLst>
                                </p:cTn>
                              </p:par>
                              <p:par>
                                <p:cTn id="23" presetID="22" presetClass="entr" presetSubtype="4" fill="hold" nodeType="withEffect">
                                  <p:stCondLst>
                                    <p:cond delay="0"/>
                                  </p:stCondLst>
                                  <p:childTnLst>
                                    <p:set>
                                      <p:cBhvr>
                                        <p:cTn id="24" dur="1" fill="hold">
                                          <p:stCondLst>
                                            <p:cond delay="0"/>
                                          </p:stCondLst>
                                        </p:cTn>
                                        <p:tgtEl>
                                          <p:spTgt spid="4">
                                            <p:txEl>
                                              <p:pRg st="10" end="10"/>
                                            </p:txEl>
                                          </p:spTgt>
                                        </p:tgtEl>
                                        <p:attrNameLst>
                                          <p:attrName>style.visibility</p:attrName>
                                        </p:attrNameLst>
                                      </p:cBhvr>
                                      <p:to>
                                        <p:strVal val="visible"/>
                                      </p:to>
                                    </p:set>
                                    <p:animEffect transition="in" filter="wipe(down)">
                                      <p:cBhvr>
                                        <p:cTn id="25" dur="500"/>
                                        <p:tgtEl>
                                          <p:spTgt spid="4">
                                            <p:txEl>
                                              <p:pRg st="10" end="10"/>
                                            </p:txEl>
                                          </p:spTgt>
                                        </p:tgtEl>
                                      </p:cBhvr>
                                    </p:animEffect>
                                  </p:childTnLst>
                                </p:cTn>
                              </p:par>
                              <p:par>
                                <p:cTn id="26" presetID="22" presetClass="entr" presetSubtype="4" fill="hold" nodeType="withEffect">
                                  <p:stCondLst>
                                    <p:cond delay="0"/>
                                  </p:stCondLst>
                                  <p:childTnLst>
                                    <p:set>
                                      <p:cBhvr>
                                        <p:cTn id="27" dur="1" fill="hold">
                                          <p:stCondLst>
                                            <p:cond delay="0"/>
                                          </p:stCondLst>
                                        </p:cTn>
                                        <p:tgtEl>
                                          <p:spTgt spid="4">
                                            <p:txEl>
                                              <p:pRg st="11" end="11"/>
                                            </p:txEl>
                                          </p:spTgt>
                                        </p:tgtEl>
                                        <p:attrNameLst>
                                          <p:attrName>style.visibility</p:attrName>
                                        </p:attrNameLst>
                                      </p:cBhvr>
                                      <p:to>
                                        <p:strVal val="visible"/>
                                      </p:to>
                                    </p:set>
                                    <p:animEffect transition="in" filter="wipe(down)">
                                      <p:cBhvr>
                                        <p:cTn id="28" dur="500"/>
                                        <p:tgtEl>
                                          <p:spTgt spid="4">
                                            <p:txEl>
                                              <p:pRg st="11" end="1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additive="base">
                                        <p:cTn id="33" dur="500" fill="hold"/>
                                        <p:tgtEl>
                                          <p:spTgt spid="5"/>
                                        </p:tgtEl>
                                        <p:attrNameLst>
                                          <p:attrName>ppt_x</p:attrName>
                                        </p:attrNameLst>
                                      </p:cBhvr>
                                      <p:tavLst>
                                        <p:tav tm="0">
                                          <p:val>
                                            <p:strVal val="#ppt_x"/>
                                          </p:val>
                                        </p:tav>
                                        <p:tav tm="100000">
                                          <p:val>
                                            <p:strVal val="#ppt_x"/>
                                          </p:val>
                                        </p:tav>
                                      </p:tavLst>
                                    </p:anim>
                                    <p:anim calcmode="lin" valueType="num">
                                      <p:cBhvr additive="base">
                                        <p:cTn id="3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831" y="9659"/>
            <a:ext cx="8839200" cy="7478970"/>
          </a:xfrm>
          <a:prstGeom prst="rect">
            <a:avLst/>
          </a:prstGeom>
          <a:noFill/>
        </p:spPr>
        <p:txBody>
          <a:bodyPr wrap="square" rtlCol="0">
            <a:spAutoFit/>
          </a:bodyPr>
          <a:lstStyle/>
          <a:p>
            <a:r>
              <a:rPr lang="en-US" sz="2400" b="1" dirty="0"/>
              <a:t>Question 35.</a:t>
            </a:r>
            <a:endParaRPr lang="en-US" sz="2400" dirty="0"/>
          </a:p>
          <a:p>
            <a:r>
              <a:rPr lang="en-US" sz="2400" dirty="0"/>
              <a:t>but also those (</a:t>
            </a:r>
            <a:r>
              <a:rPr lang="en-US" sz="2400" b="1" dirty="0"/>
              <a:t>35</a:t>
            </a:r>
            <a:r>
              <a:rPr lang="en-US" sz="2400" dirty="0"/>
              <a:t>) _______ participate in it. It is therefore suggested that sport may act as a kind of 'nursery' for volunteering and that the experiences (</a:t>
            </a:r>
            <a:r>
              <a:rPr lang="en-US" sz="2400" b="1" dirty="0"/>
              <a:t>36</a:t>
            </a:r>
            <a:r>
              <a:rPr lang="en-US" sz="2400" dirty="0"/>
              <a:t>) _______ to young people in sport may be critical for their future volunteer involvement, not only in sport but the broader society.</a:t>
            </a:r>
          </a:p>
          <a:p>
            <a:r>
              <a:rPr lang="en-US" sz="2400" b="1" dirty="0"/>
              <a:t>A. </a:t>
            </a:r>
            <a:r>
              <a:rPr lang="en-US" sz="2400" dirty="0"/>
              <a:t>when	</a:t>
            </a:r>
            <a:r>
              <a:rPr lang="en-US" sz="2400" b="1" dirty="0"/>
              <a:t>B. </a:t>
            </a:r>
            <a:r>
              <a:rPr lang="en-US" sz="2400" dirty="0"/>
              <a:t>whom	</a:t>
            </a:r>
            <a:r>
              <a:rPr lang="en-US" sz="2400" b="1" dirty="0"/>
              <a:t>C. </a:t>
            </a:r>
            <a:r>
              <a:rPr lang="en-US" sz="2400" dirty="0"/>
              <a:t>who	</a:t>
            </a:r>
            <a:r>
              <a:rPr lang="en-US" sz="2400" b="1" dirty="0"/>
              <a:t>D. </a:t>
            </a:r>
            <a:r>
              <a:rPr lang="en-US" sz="2400" dirty="0"/>
              <a:t>which</a:t>
            </a:r>
          </a:p>
          <a:p>
            <a:r>
              <a:rPr lang="en-US" sz="2400" b="1" dirty="0" err="1" smtClean="0"/>
              <a:t>Kiến</a:t>
            </a:r>
            <a:r>
              <a:rPr lang="en-US" sz="2400" b="1" dirty="0" smtClean="0"/>
              <a:t> </a:t>
            </a:r>
            <a:r>
              <a:rPr lang="en-US" sz="2400" b="1" dirty="0" err="1"/>
              <a:t>thức</a:t>
            </a:r>
            <a:r>
              <a:rPr lang="en-US" sz="2400" b="1" dirty="0"/>
              <a:t>:</a:t>
            </a:r>
            <a:r>
              <a:rPr lang="en-US" sz="2400" dirty="0"/>
              <a:t> </a:t>
            </a:r>
            <a:r>
              <a:rPr lang="en-US" sz="2400" dirty="0" err="1"/>
              <a:t>Đại</a:t>
            </a:r>
            <a:r>
              <a:rPr lang="en-US" sz="2400" dirty="0"/>
              <a:t> </a:t>
            </a:r>
            <a:r>
              <a:rPr lang="en-US" sz="2400" dirty="0" err="1"/>
              <a:t>từ</a:t>
            </a:r>
            <a:r>
              <a:rPr lang="en-US" sz="2400" dirty="0"/>
              <a:t> </a:t>
            </a:r>
            <a:r>
              <a:rPr lang="en-US" sz="2400" dirty="0" err="1"/>
              <a:t>quan</a:t>
            </a:r>
            <a:r>
              <a:rPr lang="en-US" sz="2400" dirty="0"/>
              <a:t> </a:t>
            </a:r>
            <a:r>
              <a:rPr lang="en-US" sz="2400" dirty="0" err="1"/>
              <a:t>hệ</a:t>
            </a:r>
            <a:r>
              <a:rPr lang="en-US" sz="2400" dirty="0"/>
              <a:t> </a:t>
            </a:r>
          </a:p>
          <a:p>
            <a:r>
              <a:rPr lang="en-US" sz="2400" b="1" dirty="0" err="1"/>
              <a:t>Giải</a:t>
            </a:r>
            <a:r>
              <a:rPr lang="en-US" sz="2400" b="1" dirty="0"/>
              <a:t> chi </a:t>
            </a:r>
            <a:r>
              <a:rPr lang="en-US" sz="2400" b="1" dirty="0" err="1"/>
              <a:t>tiết</a:t>
            </a:r>
            <a:r>
              <a:rPr lang="en-US" sz="2400" b="1" dirty="0"/>
              <a:t>:</a:t>
            </a:r>
            <a:r>
              <a:rPr lang="en-US" sz="2400" dirty="0"/>
              <a:t> </a:t>
            </a:r>
          </a:p>
          <a:p>
            <a:r>
              <a:rPr lang="en-US" sz="2400" dirty="0" err="1"/>
              <a:t>Dấu</a:t>
            </a:r>
            <a:r>
              <a:rPr lang="en-US" sz="2400" dirty="0"/>
              <a:t> </a:t>
            </a:r>
            <a:r>
              <a:rPr lang="en-US" sz="2400" dirty="0" err="1"/>
              <a:t>hiệu</a:t>
            </a:r>
            <a:r>
              <a:rPr lang="en-US" sz="2400" dirty="0"/>
              <a:t>: </a:t>
            </a:r>
            <a:r>
              <a:rPr lang="en-US" sz="2400" dirty="0" err="1"/>
              <a:t>trước</a:t>
            </a:r>
            <a:r>
              <a:rPr lang="en-US" sz="2400" dirty="0"/>
              <a:t> </a:t>
            </a:r>
            <a:r>
              <a:rPr lang="en-US" sz="2400" dirty="0" err="1"/>
              <a:t>vị</a:t>
            </a:r>
            <a:r>
              <a:rPr lang="en-US" sz="2400" dirty="0"/>
              <a:t> </a:t>
            </a:r>
            <a:r>
              <a:rPr lang="en-US" sz="2400" dirty="0" err="1"/>
              <a:t>trí</a:t>
            </a:r>
            <a:r>
              <a:rPr lang="en-US" sz="2400" dirty="0"/>
              <a:t> </a:t>
            </a:r>
            <a:r>
              <a:rPr lang="en-US" sz="2400" dirty="0" err="1"/>
              <a:t>cần</a:t>
            </a:r>
            <a:r>
              <a:rPr lang="en-US" sz="2400" dirty="0"/>
              <a:t> </a:t>
            </a:r>
            <a:r>
              <a:rPr lang="en-US" sz="2400" dirty="0" err="1"/>
              <a:t>điền</a:t>
            </a:r>
            <a:r>
              <a:rPr lang="en-US" sz="2400" dirty="0"/>
              <a:t> </a:t>
            </a:r>
            <a:r>
              <a:rPr lang="en-US" sz="2400" dirty="0" err="1"/>
              <a:t>là</a:t>
            </a:r>
            <a:r>
              <a:rPr lang="en-US" sz="2400" dirty="0"/>
              <a:t> "those" (</a:t>
            </a:r>
            <a:r>
              <a:rPr lang="en-US" sz="2400" dirty="0" err="1"/>
              <a:t>những</a:t>
            </a:r>
            <a:r>
              <a:rPr lang="en-US" sz="2400" dirty="0"/>
              <a:t> </a:t>
            </a:r>
            <a:r>
              <a:rPr lang="en-US" sz="2400" dirty="0" err="1"/>
              <a:t>người</a:t>
            </a:r>
            <a:r>
              <a:rPr lang="en-US" sz="2400" dirty="0"/>
              <a:t>), </a:t>
            </a:r>
            <a:r>
              <a:rPr lang="en-US" sz="2400" dirty="0" err="1"/>
              <a:t>và</a:t>
            </a:r>
            <a:r>
              <a:rPr lang="en-US" sz="2400" dirty="0"/>
              <a:t> </a:t>
            </a:r>
            <a:r>
              <a:rPr lang="en-US" sz="2400" dirty="0" err="1"/>
              <a:t>sau</a:t>
            </a:r>
            <a:r>
              <a:rPr lang="en-US" sz="2400" dirty="0"/>
              <a:t> </a:t>
            </a:r>
            <a:r>
              <a:rPr lang="en-US" sz="2400" dirty="0" err="1"/>
              <a:t>vị</a:t>
            </a:r>
            <a:r>
              <a:rPr lang="en-US" sz="2400" dirty="0"/>
              <a:t> </a:t>
            </a:r>
            <a:r>
              <a:rPr lang="en-US" sz="2400" dirty="0" err="1"/>
              <a:t>trí</a:t>
            </a:r>
            <a:r>
              <a:rPr lang="en-US" sz="2400" dirty="0"/>
              <a:t> </a:t>
            </a:r>
            <a:r>
              <a:rPr lang="en-US" sz="2400" dirty="0" err="1"/>
              <a:t>cần</a:t>
            </a:r>
            <a:r>
              <a:rPr lang="en-US" sz="2400" dirty="0"/>
              <a:t> </a:t>
            </a:r>
            <a:r>
              <a:rPr lang="en-US" sz="2400" dirty="0" err="1"/>
              <a:t>điền</a:t>
            </a:r>
            <a:r>
              <a:rPr lang="en-US" sz="2400" dirty="0"/>
              <a:t> </a:t>
            </a:r>
            <a:r>
              <a:rPr lang="en-US" sz="2400" dirty="0" err="1"/>
              <a:t>là</a:t>
            </a:r>
            <a:r>
              <a:rPr lang="en-US" sz="2400" dirty="0"/>
              <a:t> </a:t>
            </a:r>
            <a:r>
              <a:rPr lang="en-US" sz="2400" dirty="0" err="1"/>
              <a:t>động</a:t>
            </a:r>
            <a:r>
              <a:rPr lang="en-US" sz="2400" dirty="0"/>
              <a:t> </a:t>
            </a:r>
            <a:r>
              <a:rPr lang="en-US" sz="2400" dirty="0" err="1"/>
              <a:t>từ</a:t>
            </a:r>
            <a:r>
              <a:rPr lang="en-US" sz="2400" dirty="0"/>
              <a:t> "participate" (</a:t>
            </a:r>
            <a:r>
              <a:rPr lang="en-US" sz="2400" dirty="0" err="1"/>
              <a:t>tham</a:t>
            </a:r>
            <a:r>
              <a:rPr lang="en-US" sz="2400" dirty="0"/>
              <a:t> </a:t>
            </a:r>
            <a:r>
              <a:rPr lang="en-US" sz="2400" dirty="0" err="1"/>
              <a:t>gia</a:t>
            </a:r>
            <a:r>
              <a:rPr lang="en-US" sz="2400" dirty="0"/>
              <a:t>) =&gt; </a:t>
            </a:r>
            <a:r>
              <a:rPr lang="en-US" sz="2400" dirty="0" err="1"/>
              <a:t>đại</a:t>
            </a:r>
            <a:r>
              <a:rPr lang="en-US" sz="2400" dirty="0"/>
              <a:t> </a:t>
            </a:r>
            <a:r>
              <a:rPr lang="en-US" sz="2400" dirty="0" err="1"/>
              <a:t>từ</a:t>
            </a:r>
            <a:r>
              <a:rPr lang="en-US" sz="2400" dirty="0"/>
              <a:t> </a:t>
            </a:r>
            <a:r>
              <a:rPr lang="en-US" sz="2400" dirty="0" err="1"/>
              <a:t>chỉ</a:t>
            </a:r>
            <a:r>
              <a:rPr lang="en-US" sz="2400" dirty="0"/>
              <a:t> </a:t>
            </a:r>
            <a:r>
              <a:rPr lang="en-US" sz="2400" dirty="0" err="1"/>
              <a:t>người</a:t>
            </a:r>
            <a:r>
              <a:rPr lang="en-US" sz="2400" dirty="0"/>
              <a:t> </a:t>
            </a:r>
            <a:r>
              <a:rPr lang="en-US" sz="2400" dirty="0" err="1"/>
              <a:t>đóng</a:t>
            </a:r>
            <a:r>
              <a:rPr lang="en-US" sz="2400" dirty="0"/>
              <a:t> </a:t>
            </a:r>
            <a:r>
              <a:rPr lang="en-US" sz="2400" dirty="0" err="1"/>
              <a:t>vai</a:t>
            </a:r>
            <a:r>
              <a:rPr lang="en-US" sz="2400" dirty="0"/>
              <a:t> </a:t>
            </a:r>
            <a:r>
              <a:rPr lang="en-US" sz="2400" dirty="0" err="1"/>
              <a:t>trò</a:t>
            </a:r>
            <a:r>
              <a:rPr lang="en-US" sz="2400" dirty="0"/>
              <a:t> </a:t>
            </a:r>
            <a:r>
              <a:rPr lang="en-US" sz="2400" dirty="0" err="1"/>
              <a:t>làm</a:t>
            </a:r>
            <a:r>
              <a:rPr lang="en-US" sz="2400" dirty="0"/>
              <a:t> </a:t>
            </a:r>
            <a:r>
              <a:rPr lang="en-US" sz="2400" dirty="0" err="1"/>
              <a:t>chủ</a:t>
            </a:r>
            <a:r>
              <a:rPr lang="en-US" sz="2400" dirty="0"/>
              <a:t> </a:t>
            </a:r>
            <a:r>
              <a:rPr lang="en-US" sz="2400" dirty="0" err="1"/>
              <a:t>ngữ</a:t>
            </a:r>
            <a:r>
              <a:rPr lang="en-US" sz="2400" dirty="0"/>
              <a:t> </a:t>
            </a:r>
          </a:p>
          <a:p>
            <a:r>
              <a:rPr lang="en-US" sz="2400" dirty="0" err="1"/>
              <a:t>Trong</a:t>
            </a:r>
            <a:r>
              <a:rPr lang="en-US" sz="2400" dirty="0"/>
              <a:t> </a:t>
            </a:r>
            <a:r>
              <a:rPr lang="en-US" sz="2400" dirty="0" err="1"/>
              <a:t>mệnh</a:t>
            </a:r>
            <a:r>
              <a:rPr lang="en-US" sz="2400" dirty="0"/>
              <a:t> </a:t>
            </a:r>
            <a:r>
              <a:rPr lang="en-US" sz="2400" dirty="0" err="1"/>
              <a:t>đề</a:t>
            </a:r>
            <a:r>
              <a:rPr lang="en-US" sz="2400" dirty="0"/>
              <a:t> </a:t>
            </a:r>
            <a:r>
              <a:rPr lang="en-US" sz="2400" dirty="0" err="1"/>
              <a:t>quan</a:t>
            </a:r>
            <a:r>
              <a:rPr lang="en-US" sz="2400" dirty="0"/>
              <a:t> </a:t>
            </a:r>
            <a:r>
              <a:rPr lang="en-US" sz="2400" dirty="0" err="1"/>
              <a:t>hệ</a:t>
            </a:r>
            <a:r>
              <a:rPr lang="en-US" sz="2400" dirty="0"/>
              <a:t>: </a:t>
            </a:r>
          </a:p>
          <a:p>
            <a:r>
              <a:rPr lang="en-US" sz="2400" dirty="0"/>
              <a:t>- when: </a:t>
            </a:r>
            <a:r>
              <a:rPr lang="en-US" sz="2400" dirty="0" err="1"/>
              <a:t>thay</a:t>
            </a:r>
            <a:r>
              <a:rPr lang="en-US" sz="2400" dirty="0"/>
              <a:t> </a:t>
            </a:r>
            <a:r>
              <a:rPr lang="en-US" sz="2400" dirty="0" err="1"/>
              <a:t>thế</a:t>
            </a:r>
            <a:r>
              <a:rPr lang="en-US" sz="2400" dirty="0"/>
              <a:t> </a:t>
            </a:r>
            <a:r>
              <a:rPr lang="en-US" sz="2400" dirty="0" err="1"/>
              <a:t>cho</a:t>
            </a:r>
            <a:r>
              <a:rPr lang="en-US" sz="2400" dirty="0"/>
              <a:t> </a:t>
            </a:r>
            <a:r>
              <a:rPr lang="en-US" sz="2400" dirty="0" err="1"/>
              <a:t>danh</a:t>
            </a:r>
            <a:r>
              <a:rPr lang="en-US" sz="2400" dirty="0"/>
              <a:t> </a:t>
            </a:r>
            <a:r>
              <a:rPr lang="en-US" sz="2400" dirty="0" err="1"/>
              <a:t>từ</a:t>
            </a:r>
            <a:r>
              <a:rPr lang="en-US" sz="2400" dirty="0"/>
              <a:t> </a:t>
            </a:r>
            <a:r>
              <a:rPr lang="en-US" sz="2400" dirty="0" err="1"/>
              <a:t>chỉ</a:t>
            </a:r>
            <a:r>
              <a:rPr lang="en-US" sz="2400" dirty="0"/>
              <a:t> </a:t>
            </a:r>
            <a:r>
              <a:rPr lang="en-US" sz="2400" dirty="0" err="1"/>
              <a:t>thời</a:t>
            </a:r>
            <a:r>
              <a:rPr lang="en-US" sz="2400" dirty="0"/>
              <a:t> </a:t>
            </a:r>
            <a:r>
              <a:rPr lang="en-US" sz="2400" dirty="0" err="1"/>
              <a:t>gian</a:t>
            </a:r>
            <a:r>
              <a:rPr lang="en-US" sz="2400" dirty="0"/>
              <a:t> </a:t>
            </a:r>
          </a:p>
          <a:p>
            <a:r>
              <a:rPr lang="en-US" sz="2400" dirty="0"/>
              <a:t>- whom: </a:t>
            </a:r>
            <a:r>
              <a:rPr lang="en-US" sz="2400" dirty="0" err="1"/>
              <a:t>thay</a:t>
            </a:r>
            <a:r>
              <a:rPr lang="en-US" sz="2400" dirty="0"/>
              <a:t> </a:t>
            </a:r>
            <a:r>
              <a:rPr lang="en-US" sz="2400" dirty="0" err="1"/>
              <a:t>thế</a:t>
            </a:r>
            <a:r>
              <a:rPr lang="en-US" sz="2400" dirty="0"/>
              <a:t> </a:t>
            </a:r>
            <a:r>
              <a:rPr lang="en-US" sz="2400" dirty="0" err="1"/>
              <a:t>cho</a:t>
            </a:r>
            <a:r>
              <a:rPr lang="en-US" sz="2400" dirty="0"/>
              <a:t> </a:t>
            </a:r>
            <a:r>
              <a:rPr lang="en-US" sz="2400" dirty="0" err="1"/>
              <a:t>danh</a:t>
            </a:r>
            <a:r>
              <a:rPr lang="en-US" sz="2400" dirty="0"/>
              <a:t> </a:t>
            </a:r>
            <a:r>
              <a:rPr lang="en-US" sz="2400" dirty="0" err="1"/>
              <a:t>từ</a:t>
            </a:r>
            <a:r>
              <a:rPr lang="en-US" sz="2400" dirty="0"/>
              <a:t> </a:t>
            </a:r>
            <a:r>
              <a:rPr lang="en-US" sz="2400" dirty="0" err="1"/>
              <a:t>chỉ</a:t>
            </a:r>
            <a:r>
              <a:rPr lang="en-US" sz="2400" dirty="0"/>
              <a:t> </a:t>
            </a:r>
            <a:r>
              <a:rPr lang="en-US" sz="2400" dirty="0" err="1"/>
              <a:t>người</a:t>
            </a:r>
            <a:r>
              <a:rPr lang="en-US" sz="2400" dirty="0"/>
              <a:t> </a:t>
            </a:r>
            <a:r>
              <a:rPr lang="en-US" sz="2400" dirty="0" err="1"/>
              <a:t>đóng</a:t>
            </a:r>
            <a:r>
              <a:rPr lang="en-US" sz="2400" dirty="0"/>
              <a:t> </a:t>
            </a:r>
            <a:r>
              <a:rPr lang="en-US" sz="2400" dirty="0" err="1"/>
              <a:t>vai</a:t>
            </a:r>
            <a:r>
              <a:rPr lang="en-US" sz="2400" dirty="0"/>
              <a:t> </a:t>
            </a:r>
            <a:r>
              <a:rPr lang="en-US" sz="2400" dirty="0" err="1"/>
              <a:t>trò</a:t>
            </a:r>
            <a:r>
              <a:rPr lang="en-US" sz="2400" dirty="0"/>
              <a:t> </a:t>
            </a:r>
            <a:r>
              <a:rPr lang="en-US" sz="2400" dirty="0" err="1"/>
              <a:t>làm</a:t>
            </a:r>
            <a:r>
              <a:rPr lang="en-US" sz="2400" dirty="0"/>
              <a:t> </a:t>
            </a:r>
            <a:r>
              <a:rPr lang="en-US" sz="2400" dirty="0" err="1"/>
              <a:t>tân</a:t>
            </a:r>
            <a:r>
              <a:rPr lang="en-US" sz="2400" dirty="0"/>
              <a:t> </a:t>
            </a:r>
            <a:r>
              <a:rPr lang="en-US" sz="2400" dirty="0" err="1"/>
              <a:t>ngữ</a:t>
            </a:r>
            <a:r>
              <a:rPr lang="en-US" sz="2400" dirty="0"/>
              <a:t> </a:t>
            </a:r>
          </a:p>
          <a:p>
            <a:r>
              <a:rPr lang="en-US" sz="2400" dirty="0"/>
              <a:t>- who: </a:t>
            </a:r>
            <a:r>
              <a:rPr lang="en-US" sz="2400" dirty="0" err="1"/>
              <a:t>thay</a:t>
            </a:r>
            <a:r>
              <a:rPr lang="en-US" sz="2400" dirty="0"/>
              <a:t> </a:t>
            </a:r>
            <a:r>
              <a:rPr lang="en-US" sz="2400" dirty="0" err="1"/>
              <a:t>thế</a:t>
            </a:r>
            <a:r>
              <a:rPr lang="en-US" sz="2400" dirty="0"/>
              <a:t> </a:t>
            </a:r>
            <a:r>
              <a:rPr lang="en-US" sz="2400" dirty="0" err="1"/>
              <a:t>cho</a:t>
            </a:r>
            <a:r>
              <a:rPr lang="en-US" sz="2400" dirty="0"/>
              <a:t> </a:t>
            </a:r>
            <a:r>
              <a:rPr lang="en-US" sz="2400" dirty="0" err="1"/>
              <a:t>danh</a:t>
            </a:r>
            <a:r>
              <a:rPr lang="en-US" sz="2400" dirty="0"/>
              <a:t> </a:t>
            </a:r>
            <a:r>
              <a:rPr lang="en-US" sz="2400" dirty="0" err="1"/>
              <a:t>từ</a:t>
            </a:r>
            <a:r>
              <a:rPr lang="en-US" sz="2400" dirty="0"/>
              <a:t> </a:t>
            </a:r>
            <a:r>
              <a:rPr lang="en-US" sz="2400" dirty="0" err="1"/>
              <a:t>chỉ</a:t>
            </a:r>
            <a:r>
              <a:rPr lang="en-US" sz="2400" dirty="0"/>
              <a:t> </a:t>
            </a:r>
            <a:r>
              <a:rPr lang="en-US" sz="2400" dirty="0" err="1"/>
              <a:t>người</a:t>
            </a:r>
            <a:r>
              <a:rPr lang="en-US" sz="2400" dirty="0"/>
              <a:t> </a:t>
            </a:r>
            <a:r>
              <a:rPr lang="en-US" sz="2400" dirty="0" err="1"/>
              <a:t>đóng</a:t>
            </a:r>
            <a:r>
              <a:rPr lang="en-US" sz="2400" dirty="0"/>
              <a:t> </a:t>
            </a:r>
            <a:r>
              <a:rPr lang="en-US" sz="2400" dirty="0" err="1"/>
              <a:t>vai</a:t>
            </a:r>
            <a:r>
              <a:rPr lang="en-US" sz="2400" dirty="0"/>
              <a:t> </a:t>
            </a:r>
            <a:r>
              <a:rPr lang="en-US" sz="2400" dirty="0" err="1"/>
              <a:t>trò</a:t>
            </a:r>
            <a:r>
              <a:rPr lang="en-US" sz="2400" dirty="0"/>
              <a:t> </a:t>
            </a:r>
            <a:r>
              <a:rPr lang="en-US" sz="2400" dirty="0" err="1"/>
              <a:t>làm</a:t>
            </a:r>
            <a:r>
              <a:rPr lang="en-US" sz="2400" dirty="0"/>
              <a:t> </a:t>
            </a:r>
            <a:r>
              <a:rPr lang="en-US" sz="2400" dirty="0" err="1"/>
              <a:t>chủ</a:t>
            </a:r>
            <a:r>
              <a:rPr lang="en-US" sz="2400" dirty="0"/>
              <a:t> </a:t>
            </a:r>
            <a:r>
              <a:rPr lang="en-US" sz="2400" dirty="0" err="1"/>
              <a:t>ngữ</a:t>
            </a:r>
            <a:r>
              <a:rPr lang="en-US" sz="2400" dirty="0"/>
              <a:t> </a:t>
            </a:r>
          </a:p>
          <a:p>
            <a:r>
              <a:rPr lang="en-US" sz="2400" dirty="0"/>
              <a:t>- which: </a:t>
            </a:r>
            <a:r>
              <a:rPr lang="en-US" sz="2400" dirty="0" err="1"/>
              <a:t>thay</a:t>
            </a:r>
            <a:r>
              <a:rPr lang="en-US" sz="2400" dirty="0"/>
              <a:t> </a:t>
            </a:r>
            <a:r>
              <a:rPr lang="en-US" sz="2400" dirty="0" err="1"/>
              <a:t>thế</a:t>
            </a:r>
            <a:r>
              <a:rPr lang="en-US" sz="2400" dirty="0"/>
              <a:t> </a:t>
            </a:r>
            <a:r>
              <a:rPr lang="en-US" sz="2400" dirty="0" err="1"/>
              <a:t>cho</a:t>
            </a:r>
            <a:r>
              <a:rPr lang="en-US" sz="2400" dirty="0"/>
              <a:t> </a:t>
            </a:r>
            <a:r>
              <a:rPr lang="en-US" sz="2400" dirty="0" err="1"/>
              <a:t>danh</a:t>
            </a:r>
            <a:r>
              <a:rPr lang="en-US" sz="2400" dirty="0"/>
              <a:t> </a:t>
            </a:r>
            <a:r>
              <a:rPr lang="en-US" sz="2400" dirty="0" err="1"/>
              <a:t>từ</a:t>
            </a:r>
            <a:r>
              <a:rPr lang="en-US" sz="2400" dirty="0"/>
              <a:t> </a:t>
            </a:r>
            <a:r>
              <a:rPr lang="en-US" sz="2400" dirty="0" err="1"/>
              <a:t>chỉ</a:t>
            </a:r>
            <a:r>
              <a:rPr lang="en-US" sz="2400" dirty="0"/>
              <a:t> </a:t>
            </a:r>
            <a:r>
              <a:rPr lang="en-US" sz="2400" dirty="0" err="1"/>
              <a:t>vật</a:t>
            </a:r>
            <a:r>
              <a:rPr lang="en-US" sz="2400" dirty="0"/>
              <a:t> </a:t>
            </a:r>
          </a:p>
          <a:p>
            <a:r>
              <a:rPr lang="en-US" sz="2400" dirty="0"/>
              <a:t>but also those </a:t>
            </a:r>
            <a:r>
              <a:rPr lang="en-US" sz="2400" b="1" dirty="0"/>
              <a:t> </a:t>
            </a:r>
            <a:r>
              <a:rPr lang="en-US" sz="2400" b="1" u="sng" dirty="0"/>
              <a:t>who</a:t>
            </a:r>
            <a:r>
              <a:rPr lang="en-US" sz="2400" dirty="0"/>
              <a:t> participate in it. </a:t>
            </a:r>
          </a:p>
          <a:p>
            <a:r>
              <a:rPr lang="en-US" sz="2400" b="1" dirty="0" err="1"/>
              <a:t>Tạm</a:t>
            </a:r>
            <a:r>
              <a:rPr lang="en-US" sz="2400" b="1" dirty="0"/>
              <a:t> </a:t>
            </a:r>
            <a:r>
              <a:rPr lang="en-US" sz="2400" b="1" dirty="0" err="1"/>
              <a:t>dịch</a:t>
            </a:r>
            <a:r>
              <a:rPr lang="en-US" sz="2400" b="1" dirty="0"/>
              <a:t>:</a:t>
            </a:r>
            <a:r>
              <a:rPr lang="en-US" sz="2400" dirty="0"/>
              <a:t> </a:t>
            </a:r>
            <a:r>
              <a:rPr lang="en-US" sz="2400" dirty="0" err="1"/>
              <a:t>những</a:t>
            </a:r>
            <a:r>
              <a:rPr lang="en-US" sz="2400" dirty="0"/>
              <a:t> </a:t>
            </a:r>
            <a:r>
              <a:rPr lang="en-US" sz="2400" dirty="0" err="1"/>
              <a:t>người</a:t>
            </a:r>
            <a:r>
              <a:rPr lang="en-US" sz="2400" dirty="0"/>
              <a:t> </a:t>
            </a:r>
            <a:r>
              <a:rPr lang="en-US" sz="2400" dirty="0" err="1"/>
              <a:t>tham</a:t>
            </a:r>
            <a:r>
              <a:rPr lang="en-US" sz="2400" dirty="0"/>
              <a:t> </a:t>
            </a:r>
            <a:r>
              <a:rPr lang="en-US" sz="2400" dirty="0" err="1"/>
              <a:t>gia</a:t>
            </a:r>
            <a:r>
              <a:rPr lang="en-US" sz="2400" dirty="0"/>
              <a:t> </a:t>
            </a:r>
            <a:r>
              <a:rPr lang="en-US" sz="2400" dirty="0" err="1"/>
              <a:t>vào</a:t>
            </a:r>
            <a:r>
              <a:rPr lang="en-US" sz="2400" dirty="0"/>
              <a:t> </a:t>
            </a:r>
            <a:r>
              <a:rPr lang="en-US" sz="2400" dirty="0" err="1"/>
              <a:t>môn</a:t>
            </a:r>
            <a:r>
              <a:rPr lang="en-US" sz="2400" dirty="0"/>
              <a:t> </a:t>
            </a:r>
            <a:r>
              <a:rPr lang="en-US" sz="2400" dirty="0" err="1"/>
              <a:t>thể</a:t>
            </a:r>
            <a:r>
              <a:rPr lang="en-US" sz="2400" dirty="0"/>
              <a:t> </a:t>
            </a:r>
            <a:r>
              <a:rPr lang="en-US" sz="2400" dirty="0" err="1"/>
              <a:t>thao</a:t>
            </a:r>
            <a:r>
              <a:rPr lang="en-US" sz="2400" dirty="0"/>
              <a:t> </a:t>
            </a:r>
            <a:r>
              <a:rPr lang="en-US" sz="2400" dirty="0" err="1"/>
              <a:t>đó</a:t>
            </a:r>
            <a:endParaRPr lang="en-US" sz="2400" dirty="0"/>
          </a:p>
          <a:p>
            <a:endParaRPr lang="en-US" sz="2400" dirty="0"/>
          </a:p>
        </p:txBody>
      </p:sp>
      <p:sp>
        <p:nvSpPr>
          <p:cNvPr id="5" name="Oval 4"/>
          <p:cNvSpPr/>
          <p:nvPr/>
        </p:nvSpPr>
        <p:spPr>
          <a:xfrm>
            <a:off x="3733800" y="22860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11905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anim calcmode="lin" valueType="num">
                                      <p:cBhvr additive="base">
                                        <p:cTn id="3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1" end="11"/>
                                            </p:txEl>
                                          </p:spTgt>
                                        </p:tgtEl>
                                        <p:attrNameLst>
                                          <p:attrName>style.visibility</p:attrName>
                                        </p:attrNameLst>
                                      </p:cBhvr>
                                      <p:to>
                                        <p:strVal val="visible"/>
                                      </p:to>
                                    </p:set>
                                    <p:anim calcmode="lin" valueType="num">
                                      <p:cBhvr additive="base">
                                        <p:cTn id="39"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5"/>
                                        </p:tgtEl>
                                        <p:attrNameLst>
                                          <p:attrName>style.visibility</p:attrName>
                                        </p:attrNameLst>
                                      </p:cBhvr>
                                      <p:to>
                                        <p:strVal val="visible"/>
                                      </p:to>
                                    </p:set>
                                    <p:anim calcmode="lin" valueType="num">
                                      <p:cBhvr additive="base">
                                        <p:cTn id="45" dur="500" fill="hold"/>
                                        <p:tgtEl>
                                          <p:spTgt spid="5"/>
                                        </p:tgtEl>
                                        <p:attrNameLst>
                                          <p:attrName>ppt_x</p:attrName>
                                        </p:attrNameLst>
                                      </p:cBhvr>
                                      <p:tavLst>
                                        <p:tav tm="0">
                                          <p:val>
                                            <p:strVal val="#ppt_x"/>
                                          </p:val>
                                        </p:tav>
                                        <p:tav tm="100000">
                                          <p:val>
                                            <p:strVal val="#ppt_x"/>
                                          </p:val>
                                        </p:tav>
                                      </p:tavLst>
                                    </p:anim>
                                    <p:anim calcmode="lin" valueType="num">
                                      <p:cBhvr additive="base">
                                        <p:cTn id="4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381000"/>
            <a:ext cx="8839200" cy="6247864"/>
          </a:xfrm>
          <a:prstGeom prst="rect">
            <a:avLst/>
          </a:prstGeom>
          <a:noFill/>
        </p:spPr>
        <p:txBody>
          <a:bodyPr wrap="square" rtlCol="0">
            <a:spAutoFit/>
          </a:bodyPr>
          <a:lstStyle/>
          <a:p>
            <a:r>
              <a:rPr lang="en-US" sz="2000" b="1" dirty="0"/>
              <a:t>Question 36</a:t>
            </a:r>
            <a:endParaRPr lang="en-US" sz="2000" dirty="0"/>
          </a:p>
          <a:p>
            <a:r>
              <a:rPr lang="en-US" sz="2000" dirty="0"/>
              <a:t>but also those (</a:t>
            </a:r>
            <a:r>
              <a:rPr lang="en-US" sz="2000" b="1" dirty="0"/>
              <a:t>35</a:t>
            </a:r>
            <a:r>
              <a:rPr lang="en-US" sz="2000" dirty="0"/>
              <a:t>) </a:t>
            </a:r>
            <a:r>
              <a:rPr lang="en-US" sz="2000" dirty="0" smtClean="0"/>
              <a:t>__Who_____ </a:t>
            </a:r>
            <a:r>
              <a:rPr lang="en-US" sz="2000" dirty="0"/>
              <a:t>participate in it. It is therefore suggested that sport may act as a kind of 'nursery' for volunteering and that the experiences (</a:t>
            </a:r>
            <a:r>
              <a:rPr lang="en-US" sz="2000" b="1" dirty="0"/>
              <a:t>36</a:t>
            </a:r>
            <a:r>
              <a:rPr lang="en-US" sz="2000" dirty="0"/>
              <a:t>) _______ to young people in sport may be critical for their future volunteer involvement,</a:t>
            </a:r>
          </a:p>
          <a:p>
            <a:r>
              <a:rPr lang="en-US" sz="2000" b="1" dirty="0"/>
              <a:t>. A. </a:t>
            </a:r>
            <a:r>
              <a:rPr lang="en-US" sz="2000" dirty="0"/>
              <a:t>preferred	</a:t>
            </a:r>
            <a:r>
              <a:rPr lang="en-US" sz="2000" b="1" dirty="0"/>
              <a:t>B. </a:t>
            </a:r>
            <a:r>
              <a:rPr lang="en-US" sz="2000" dirty="0"/>
              <a:t>admitted	</a:t>
            </a:r>
            <a:r>
              <a:rPr lang="en-US" sz="2000" b="1" dirty="0"/>
              <a:t>C. </a:t>
            </a:r>
            <a:r>
              <a:rPr lang="en-US" sz="2000" dirty="0"/>
              <a:t>afforded	</a:t>
            </a:r>
            <a:r>
              <a:rPr lang="en-US" sz="2000" b="1" dirty="0"/>
              <a:t>D. </a:t>
            </a:r>
            <a:r>
              <a:rPr lang="en-US" sz="2000" dirty="0"/>
              <a:t>supported</a:t>
            </a:r>
          </a:p>
          <a:p>
            <a:r>
              <a:rPr lang="en-US" sz="2000" b="1" dirty="0" err="1" smtClean="0"/>
              <a:t>Kiến</a:t>
            </a:r>
            <a:r>
              <a:rPr lang="en-US" sz="2000" b="1" dirty="0" smtClean="0"/>
              <a:t> </a:t>
            </a:r>
            <a:r>
              <a:rPr lang="en-US" sz="2000" b="1" dirty="0" err="1"/>
              <a:t>thức</a:t>
            </a:r>
            <a:r>
              <a:rPr lang="en-US" sz="2000" b="1" dirty="0"/>
              <a:t>:</a:t>
            </a:r>
            <a:r>
              <a:rPr lang="en-US" sz="2000" dirty="0"/>
              <a:t> </a:t>
            </a:r>
            <a:r>
              <a:rPr lang="en-US" sz="2000" dirty="0" err="1"/>
              <a:t>Từ</a:t>
            </a:r>
            <a:r>
              <a:rPr lang="en-US" sz="2000" dirty="0"/>
              <a:t> </a:t>
            </a:r>
            <a:r>
              <a:rPr lang="en-US" sz="2000" dirty="0" err="1"/>
              <a:t>vựng</a:t>
            </a:r>
            <a:endParaRPr lang="en-US" sz="2000" dirty="0"/>
          </a:p>
          <a:p>
            <a:r>
              <a:rPr lang="en-US" sz="2000" b="1" dirty="0" err="1"/>
              <a:t>Giải</a:t>
            </a:r>
            <a:r>
              <a:rPr lang="en-US" sz="2000" b="1" dirty="0"/>
              <a:t> chi </a:t>
            </a:r>
            <a:r>
              <a:rPr lang="en-US" sz="2000" b="1" dirty="0" err="1"/>
              <a:t>tiết</a:t>
            </a:r>
            <a:r>
              <a:rPr lang="en-US" sz="2000" b="1" dirty="0"/>
              <a:t>:</a:t>
            </a:r>
            <a:r>
              <a:rPr lang="en-US" sz="2000" dirty="0"/>
              <a:t> </a:t>
            </a:r>
          </a:p>
          <a:p>
            <a:r>
              <a:rPr lang="en-US" sz="2000" b="1" dirty="0"/>
              <a:t>A. </a:t>
            </a:r>
            <a:r>
              <a:rPr lang="en-US" sz="2000" dirty="0"/>
              <a:t>prefer – preferred: </a:t>
            </a:r>
            <a:r>
              <a:rPr lang="en-US" sz="2000" dirty="0" err="1"/>
              <a:t>thích</a:t>
            </a:r>
            <a:r>
              <a:rPr lang="en-US" sz="2000" dirty="0"/>
              <a:t> </a:t>
            </a:r>
          </a:p>
          <a:p>
            <a:r>
              <a:rPr lang="en-US" sz="2000" b="1" dirty="0"/>
              <a:t>B. </a:t>
            </a:r>
            <a:r>
              <a:rPr lang="en-US" sz="2000" dirty="0"/>
              <a:t>admit – admitted: </a:t>
            </a:r>
            <a:r>
              <a:rPr lang="en-US" sz="2000" dirty="0" err="1"/>
              <a:t>thừa</a:t>
            </a:r>
            <a:r>
              <a:rPr lang="en-US" sz="2000" dirty="0"/>
              <a:t> </a:t>
            </a:r>
            <a:r>
              <a:rPr lang="en-US" sz="2000" dirty="0" err="1"/>
              <a:t>nhận</a:t>
            </a:r>
            <a:r>
              <a:rPr lang="en-US" sz="2000" dirty="0"/>
              <a:t> </a:t>
            </a:r>
          </a:p>
          <a:p>
            <a:r>
              <a:rPr lang="en-US" sz="2000" b="1" dirty="0"/>
              <a:t>C. </a:t>
            </a:r>
            <a:r>
              <a:rPr lang="en-US" sz="2000" dirty="0"/>
              <a:t>afford – afforded: </a:t>
            </a:r>
            <a:r>
              <a:rPr lang="en-US" sz="2000" dirty="0" err="1"/>
              <a:t>cho</a:t>
            </a:r>
            <a:r>
              <a:rPr lang="en-US" sz="2000" dirty="0"/>
              <a:t>, </a:t>
            </a:r>
            <a:r>
              <a:rPr lang="en-US" sz="2000" dirty="0" err="1"/>
              <a:t>cung</a:t>
            </a:r>
            <a:r>
              <a:rPr lang="en-US" sz="2000" dirty="0"/>
              <a:t> </a:t>
            </a:r>
            <a:r>
              <a:rPr lang="en-US" sz="2000" dirty="0" err="1"/>
              <a:t>cấp</a:t>
            </a:r>
            <a:r>
              <a:rPr lang="en-US" sz="2000" dirty="0"/>
              <a:t>; </a:t>
            </a:r>
            <a:r>
              <a:rPr lang="en-US" sz="2000" dirty="0" err="1"/>
              <a:t>có</a:t>
            </a:r>
            <a:r>
              <a:rPr lang="en-US" sz="2000" dirty="0"/>
              <a:t> </a:t>
            </a:r>
            <a:r>
              <a:rPr lang="en-US" sz="2000" dirty="0" err="1"/>
              <a:t>khả</a:t>
            </a:r>
            <a:r>
              <a:rPr lang="en-US" sz="2000" dirty="0"/>
              <a:t> </a:t>
            </a:r>
            <a:r>
              <a:rPr lang="en-US" sz="2000" dirty="0" err="1"/>
              <a:t>năng</a:t>
            </a:r>
            <a:r>
              <a:rPr lang="en-US" sz="2000" dirty="0"/>
              <a:t>, </a:t>
            </a:r>
            <a:r>
              <a:rPr lang="en-US" sz="2000" dirty="0" err="1"/>
              <a:t>có</a:t>
            </a:r>
            <a:r>
              <a:rPr lang="en-US" sz="2000" dirty="0"/>
              <a:t> </a:t>
            </a:r>
            <a:r>
              <a:rPr lang="en-US" sz="2000" dirty="0" err="1"/>
              <a:t>đủ</a:t>
            </a:r>
            <a:r>
              <a:rPr lang="en-US" sz="2000" dirty="0"/>
              <a:t> </a:t>
            </a:r>
          </a:p>
          <a:p>
            <a:r>
              <a:rPr lang="en-US" sz="2000" b="1" dirty="0"/>
              <a:t>D. </a:t>
            </a:r>
            <a:r>
              <a:rPr lang="en-US" sz="2000" dirty="0"/>
              <a:t>support – supported: </a:t>
            </a:r>
            <a:r>
              <a:rPr lang="en-US" sz="2000" dirty="0" err="1"/>
              <a:t>ủng</a:t>
            </a:r>
            <a:r>
              <a:rPr lang="en-US" sz="2000" dirty="0"/>
              <a:t> </a:t>
            </a:r>
            <a:r>
              <a:rPr lang="en-US" sz="2000" dirty="0" err="1"/>
              <a:t>hộ</a:t>
            </a:r>
            <a:r>
              <a:rPr lang="en-US" sz="2000" dirty="0"/>
              <a:t> </a:t>
            </a:r>
          </a:p>
          <a:p>
            <a:r>
              <a:rPr lang="en-US" sz="2000" dirty="0"/>
              <a:t>It is therefore suggested that sport may act as a kind of 'nursery' for volunteering and that the experiences </a:t>
            </a:r>
            <a:r>
              <a:rPr lang="en-US" sz="2000" b="1" dirty="0"/>
              <a:t>(14) </a:t>
            </a:r>
            <a:r>
              <a:rPr lang="en-US" sz="2000" b="1" u="sng" dirty="0"/>
              <a:t>afforded</a:t>
            </a:r>
            <a:r>
              <a:rPr lang="en-US" sz="2000" dirty="0"/>
              <a:t> to young people in sport may be critical for their future volunteer involvement… </a:t>
            </a:r>
          </a:p>
          <a:p>
            <a:r>
              <a:rPr lang="en-US" sz="2000" b="1" dirty="0" err="1"/>
              <a:t>Tạm</a:t>
            </a:r>
            <a:r>
              <a:rPr lang="en-US" sz="2000" b="1" dirty="0"/>
              <a:t> </a:t>
            </a:r>
            <a:r>
              <a:rPr lang="en-US" sz="2000" b="1" dirty="0" err="1"/>
              <a:t>dịch</a:t>
            </a:r>
            <a:r>
              <a:rPr lang="en-US" sz="2000" b="1" dirty="0"/>
              <a:t>:</a:t>
            </a:r>
            <a:r>
              <a:rPr lang="en-US" sz="2000" dirty="0"/>
              <a:t> Do </a:t>
            </a:r>
            <a:r>
              <a:rPr lang="en-US" sz="2000" dirty="0" err="1"/>
              <a:t>đó</a:t>
            </a:r>
            <a:r>
              <a:rPr lang="en-US" sz="2000" dirty="0"/>
              <a:t>, </a:t>
            </a:r>
            <a:r>
              <a:rPr lang="en-US" sz="2000" dirty="0" err="1"/>
              <a:t>có</a:t>
            </a:r>
            <a:r>
              <a:rPr lang="en-US" sz="2000" dirty="0"/>
              <a:t> ý </a:t>
            </a:r>
            <a:r>
              <a:rPr lang="en-US" sz="2000" dirty="0" err="1"/>
              <a:t>kiến</a:t>
            </a:r>
            <a:r>
              <a:rPr lang="en-US" sz="2000" dirty="0"/>
              <a:t> </a:t>
            </a:r>
            <a:r>
              <a:rPr lang="en-US" sz="2000" dirty="0" err="1"/>
              <a:t>cho</a:t>
            </a:r>
            <a:r>
              <a:rPr lang="en-US" sz="2000" dirty="0"/>
              <a:t> </a:t>
            </a:r>
            <a:r>
              <a:rPr lang="en-US" sz="2000" dirty="0" err="1"/>
              <a:t>rằng</a:t>
            </a:r>
            <a:r>
              <a:rPr lang="en-US" sz="2000" dirty="0"/>
              <a:t> </a:t>
            </a:r>
            <a:r>
              <a:rPr lang="en-US" sz="2000" dirty="0" err="1"/>
              <a:t>thể</a:t>
            </a:r>
            <a:r>
              <a:rPr lang="en-US" sz="2000" dirty="0"/>
              <a:t> </a:t>
            </a:r>
            <a:r>
              <a:rPr lang="en-US" sz="2000" dirty="0" err="1"/>
              <a:t>thao</a:t>
            </a:r>
            <a:r>
              <a:rPr lang="en-US" sz="2000" dirty="0"/>
              <a:t> </a:t>
            </a:r>
            <a:r>
              <a:rPr lang="en-US" sz="2000" dirty="0" err="1"/>
              <a:t>có</a:t>
            </a:r>
            <a:r>
              <a:rPr lang="en-US" sz="2000" dirty="0"/>
              <a:t> </a:t>
            </a:r>
            <a:r>
              <a:rPr lang="en-US" sz="2000" dirty="0" err="1"/>
              <a:t>thể</a:t>
            </a:r>
            <a:r>
              <a:rPr lang="en-US" sz="2000" dirty="0"/>
              <a:t> </a:t>
            </a:r>
            <a:r>
              <a:rPr lang="en-US" sz="2000" dirty="0" err="1"/>
              <a:t>hoạt</a:t>
            </a:r>
            <a:r>
              <a:rPr lang="en-US" sz="2000" dirty="0"/>
              <a:t> </a:t>
            </a:r>
            <a:r>
              <a:rPr lang="en-US" sz="2000" dirty="0" err="1"/>
              <a:t>động</a:t>
            </a:r>
            <a:r>
              <a:rPr lang="en-US" sz="2000" dirty="0"/>
              <a:t> </a:t>
            </a:r>
            <a:r>
              <a:rPr lang="en-US" sz="2000" dirty="0" err="1"/>
              <a:t>như</a:t>
            </a:r>
            <a:r>
              <a:rPr lang="en-US" sz="2000" dirty="0"/>
              <a:t> </a:t>
            </a:r>
            <a:r>
              <a:rPr lang="en-US" sz="2000" dirty="0" err="1"/>
              <a:t>một</a:t>
            </a:r>
            <a:r>
              <a:rPr lang="en-US" sz="2000" dirty="0"/>
              <a:t> </a:t>
            </a:r>
            <a:r>
              <a:rPr lang="en-US" sz="2000" dirty="0" err="1"/>
              <a:t>loại</a:t>
            </a:r>
            <a:r>
              <a:rPr lang="en-US" sz="2000" dirty="0"/>
              <a:t> '</a:t>
            </a:r>
            <a:r>
              <a:rPr lang="en-US" sz="2000" dirty="0" err="1"/>
              <a:t>vườn</a:t>
            </a:r>
            <a:r>
              <a:rPr lang="en-US" sz="2000" dirty="0"/>
              <a:t> </a:t>
            </a:r>
            <a:r>
              <a:rPr lang="en-US" sz="2000" dirty="0" err="1"/>
              <a:t>ươm</a:t>
            </a:r>
            <a:r>
              <a:rPr lang="en-US" sz="2000" dirty="0"/>
              <a:t>' </a:t>
            </a:r>
            <a:r>
              <a:rPr lang="en-US" sz="2000" dirty="0" err="1"/>
              <a:t>cho</a:t>
            </a:r>
            <a:r>
              <a:rPr lang="en-US" sz="2000" dirty="0"/>
              <a:t> </a:t>
            </a:r>
            <a:r>
              <a:rPr lang="en-US" sz="2000" dirty="0" err="1"/>
              <a:t>hoạt</a:t>
            </a:r>
            <a:r>
              <a:rPr lang="en-US" sz="2000" dirty="0"/>
              <a:t> </a:t>
            </a:r>
            <a:r>
              <a:rPr lang="en-US" sz="2000" dirty="0" err="1"/>
              <a:t>động</a:t>
            </a:r>
            <a:r>
              <a:rPr lang="en-US" sz="2000" dirty="0"/>
              <a:t> </a:t>
            </a:r>
            <a:r>
              <a:rPr lang="en-US" sz="2000" dirty="0" err="1"/>
              <a:t>tình</a:t>
            </a:r>
            <a:r>
              <a:rPr lang="en-US" sz="2000" dirty="0"/>
              <a:t> </a:t>
            </a:r>
            <a:r>
              <a:rPr lang="en-US" sz="2000" dirty="0" err="1"/>
              <a:t>nguyện</a:t>
            </a:r>
            <a:r>
              <a:rPr lang="en-US" sz="2000" dirty="0"/>
              <a:t> </a:t>
            </a:r>
            <a:r>
              <a:rPr lang="en-US" sz="2000" dirty="0" err="1"/>
              <a:t>và</a:t>
            </a:r>
            <a:r>
              <a:rPr lang="en-US" sz="2000" dirty="0"/>
              <a:t> </a:t>
            </a:r>
            <a:r>
              <a:rPr lang="en-US" sz="2000" dirty="0" err="1"/>
              <a:t>những</a:t>
            </a:r>
            <a:r>
              <a:rPr lang="en-US" sz="2000" dirty="0"/>
              <a:t> </a:t>
            </a:r>
            <a:r>
              <a:rPr lang="en-US" sz="2000" dirty="0" err="1"/>
              <a:t>trải</a:t>
            </a:r>
            <a:r>
              <a:rPr lang="en-US" sz="2000" dirty="0"/>
              <a:t> </a:t>
            </a:r>
            <a:r>
              <a:rPr lang="en-US" sz="2000" dirty="0" err="1"/>
              <a:t>nghiệm</a:t>
            </a:r>
            <a:r>
              <a:rPr lang="en-US" sz="2000" dirty="0"/>
              <a:t> </a:t>
            </a:r>
            <a:r>
              <a:rPr lang="en-US" sz="2000" dirty="0" err="1"/>
              <a:t>dành</a:t>
            </a:r>
            <a:r>
              <a:rPr lang="en-US" sz="2000" dirty="0"/>
              <a:t> </a:t>
            </a:r>
            <a:r>
              <a:rPr lang="en-US" sz="2000" dirty="0" err="1"/>
              <a:t>cho</a:t>
            </a:r>
            <a:r>
              <a:rPr lang="en-US" sz="2000" dirty="0"/>
              <a:t> </a:t>
            </a:r>
            <a:r>
              <a:rPr lang="en-US" sz="2000" dirty="0" err="1"/>
              <a:t>thanh</a:t>
            </a:r>
            <a:r>
              <a:rPr lang="en-US" sz="2000" dirty="0"/>
              <a:t> </a:t>
            </a:r>
            <a:r>
              <a:rPr lang="en-US" sz="2000" dirty="0" err="1"/>
              <a:t>thiếu</a:t>
            </a:r>
            <a:r>
              <a:rPr lang="en-US" sz="2000" dirty="0"/>
              <a:t> </a:t>
            </a:r>
            <a:r>
              <a:rPr lang="en-US" sz="2000" dirty="0" err="1"/>
              <a:t>niên</a:t>
            </a:r>
            <a:r>
              <a:rPr lang="en-US" sz="2000" dirty="0"/>
              <a:t> </a:t>
            </a:r>
            <a:r>
              <a:rPr lang="en-US" sz="2000" dirty="0" err="1"/>
              <a:t>trong</a:t>
            </a:r>
            <a:r>
              <a:rPr lang="en-US" sz="2000" dirty="0"/>
              <a:t> </a:t>
            </a:r>
            <a:r>
              <a:rPr lang="en-US" sz="2000" dirty="0" err="1"/>
              <a:t>thể</a:t>
            </a:r>
            <a:r>
              <a:rPr lang="en-US" sz="2000" dirty="0"/>
              <a:t> </a:t>
            </a:r>
            <a:r>
              <a:rPr lang="en-US" sz="2000" dirty="0" err="1"/>
              <a:t>thao</a:t>
            </a:r>
            <a:r>
              <a:rPr lang="en-US" sz="2000" dirty="0"/>
              <a:t> </a:t>
            </a:r>
            <a:r>
              <a:rPr lang="en-US" sz="2000" dirty="0" err="1"/>
              <a:t>có</a:t>
            </a:r>
            <a:r>
              <a:rPr lang="en-US" sz="2000" dirty="0"/>
              <a:t> </a:t>
            </a:r>
            <a:r>
              <a:rPr lang="en-US" sz="2000" dirty="0" err="1"/>
              <a:t>thể</a:t>
            </a:r>
            <a:r>
              <a:rPr lang="en-US" sz="2000" dirty="0"/>
              <a:t> </a:t>
            </a:r>
            <a:r>
              <a:rPr lang="en-US" sz="2000" dirty="0" err="1"/>
              <a:t>rất</a:t>
            </a:r>
            <a:r>
              <a:rPr lang="en-US" sz="2000" dirty="0"/>
              <a:t> </a:t>
            </a:r>
            <a:r>
              <a:rPr lang="en-US" sz="2000" dirty="0" err="1"/>
              <a:t>quan</a:t>
            </a:r>
            <a:r>
              <a:rPr lang="en-US" sz="2000" dirty="0"/>
              <a:t> </a:t>
            </a:r>
            <a:r>
              <a:rPr lang="en-US" sz="2000" dirty="0" err="1"/>
              <a:t>trọng</a:t>
            </a:r>
            <a:r>
              <a:rPr lang="en-US" sz="2000" dirty="0"/>
              <a:t> </a:t>
            </a:r>
            <a:r>
              <a:rPr lang="en-US" sz="2000" dirty="0" err="1"/>
              <a:t>đối</a:t>
            </a:r>
            <a:r>
              <a:rPr lang="en-US" sz="2000" dirty="0"/>
              <a:t> </a:t>
            </a:r>
            <a:r>
              <a:rPr lang="en-US" sz="2000" dirty="0" err="1"/>
              <a:t>với</a:t>
            </a:r>
            <a:r>
              <a:rPr lang="en-US" sz="2000" dirty="0"/>
              <a:t> </a:t>
            </a:r>
            <a:r>
              <a:rPr lang="en-US" sz="2000" dirty="0" err="1"/>
              <a:t>sự</a:t>
            </a:r>
            <a:r>
              <a:rPr lang="en-US" sz="2000" dirty="0"/>
              <a:t> </a:t>
            </a:r>
            <a:r>
              <a:rPr lang="en-US" sz="2000" dirty="0" err="1"/>
              <a:t>tham</a:t>
            </a:r>
            <a:r>
              <a:rPr lang="en-US" sz="2000" dirty="0"/>
              <a:t> </a:t>
            </a:r>
            <a:r>
              <a:rPr lang="en-US" sz="2000" dirty="0" err="1"/>
              <a:t>gia</a:t>
            </a:r>
            <a:r>
              <a:rPr lang="en-US" sz="2000" dirty="0"/>
              <a:t> </a:t>
            </a:r>
            <a:r>
              <a:rPr lang="en-US" sz="2000" dirty="0" err="1"/>
              <a:t>tình</a:t>
            </a:r>
            <a:r>
              <a:rPr lang="en-US" sz="2000" dirty="0"/>
              <a:t> </a:t>
            </a:r>
            <a:r>
              <a:rPr lang="en-US" sz="2000" dirty="0" err="1"/>
              <a:t>nguyện</a:t>
            </a:r>
            <a:r>
              <a:rPr lang="en-US" sz="2000" dirty="0"/>
              <a:t> </a:t>
            </a:r>
            <a:r>
              <a:rPr lang="en-US" sz="2000" dirty="0" err="1"/>
              <a:t>của</a:t>
            </a:r>
            <a:r>
              <a:rPr lang="en-US" sz="2000" dirty="0"/>
              <a:t> </a:t>
            </a:r>
            <a:r>
              <a:rPr lang="en-US" sz="2000" dirty="0" err="1"/>
              <a:t>họ</a:t>
            </a:r>
            <a:r>
              <a:rPr lang="en-US" sz="2000" dirty="0"/>
              <a:t> </a:t>
            </a:r>
            <a:r>
              <a:rPr lang="en-US" sz="2000" dirty="0" err="1"/>
              <a:t>trong</a:t>
            </a:r>
            <a:r>
              <a:rPr lang="en-US" sz="2000" dirty="0"/>
              <a:t> </a:t>
            </a:r>
            <a:r>
              <a:rPr lang="en-US" sz="2000" dirty="0" err="1"/>
              <a:t>tương</a:t>
            </a:r>
            <a:r>
              <a:rPr lang="en-US" sz="2000" dirty="0"/>
              <a:t> </a:t>
            </a:r>
            <a:r>
              <a:rPr lang="en-US" sz="2000" dirty="0" err="1"/>
              <a:t>lai</a:t>
            </a:r>
            <a:r>
              <a:rPr lang="en-US" sz="2000" dirty="0"/>
              <a:t>…</a:t>
            </a:r>
          </a:p>
          <a:p>
            <a:endParaRPr lang="en-US" sz="2000" dirty="0"/>
          </a:p>
        </p:txBody>
      </p:sp>
      <p:sp>
        <p:nvSpPr>
          <p:cNvPr id="5" name="Oval 4"/>
          <p:cNvSpPr/>
          <p:nvPr/>
        </p:nvSpPr>
        <p:spPr>
          <a:xfrm>
            <a:off x="3733800" y="19050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23737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fade">
                                      <p:cBhvr>
                                        <p:cTn id="7" dur="1000"/>
                                        <p:tgtEl>
                                          <p:spTgt spid="4">
                                            <p:txEl>
                                              <p:pRg st="3" end="3"/>
                                            </p:txEl>
                                          </p:spTgt>
                                        </p:tgtEl>
                                      </p:cBhvr>
                                    </p:animEffect>
                                    <p:anim calcmode="lin" valueType="num">
                                      <p:cBhvr>
                                        <p:cTn id="8"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3" end="3"/>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4" end="4"/>
                                            </p:txEl>
                                          </p:spTgt>
                                        </p:tgtEl>
                                        <p:attrNameLst>
                                          <p:attrName>style.visibility</p:attrName>
                                        </p:attrNameLst>
                                      </p:cBhvr>
                                      <p:to>
                                        <p:strVal val="visible"/>
                                      </p:to>
                                    </p:set>
                                    <p:animEffect transition="in" filter="fade">
                                      <p:cBhvr>
                                        <p:cTn id="12" dur="1000"/>
                                        <p:tgtEl>
                                          <p:spTgt spid="4">
                                            <p:txEl>
                                              <p:pRg st="4" end="4"/>
                                            </p:txEl>
                                          </p:spTgt>
                                        </p:tgtEl>
                                      </p:cBhvr>
                                    </p:animEffect>
                                    <p:anim calcmode="lin" valueType="num">
                                      <p:cBhvr>
                                        <p:cTn id="13"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4" end="4"/>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animEffect transition="in" filter="fade">
                                      <p:cBhvr>
                                        <p:cTn id="17" dur="1000"/>
                                        <p:tgtEl>
                                          <p:spTgt spid="4">
                                            <p:txEl>
                                              <p:pRg st="5" end="5"/>
                                            </p:txEl>
                                          </p:spTgt>
                                        </p:tgtEl>
                                      </p:cBhvr>
                                    </p:animEffect>
                                    <p:anim calcmode="lin" valueType="num">
                                      <p:cBhvr>
                                        <p:cTn id="18"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19" dur="1000" fill="hold"/>
                                        <p:tgtEl>
                                          <p:spTgt spid="4">
                                            <p:txEl>
                                              <p:pRg st="5" end="5"/>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1000"/>
                                        <p:tgtEl>
                                          <p:spTgt spid="4">
                                            <p:txEl>
                                              <p:pRg st="6" end="6"/>
                                            </p:txEl>
                                          </p:spTgt>
                                        </p:tgtEl>
                                      </p:cBhvr>
                                    </p:animEffect>
                                    <p:anim calcmode="lin" valueType="num">
                                      <p:cBhvr>
                                        <p:cTn id="23"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24" dur="1000" fill="hold"/>
                                        <p:tgtEl>
                                          <p:spTgt spid="4">
                                            <p:txEl>
                                              <p:pRg st="6" end="6"/>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animEffect transition="in" filter="fade">
                                      <p:cBhvr>
                                        <p:cTn id="27" dur="1000"/>
                                        <p:tgtEl>
                                          <p:spTgt spid="4">
                                            <p:txEl>
                                              <p:pRg st="7" end="7"/>
                                            </p:txEl>
                                          </p:spTgt>
                                        </p:tgtEl>
                                      </p:cBhvr>
                                    </p:animEffect>
                                    <p:anim calcmode="lin" valueType="num">
                                      <p:cBhvr>
                                        <p:cTn id="28"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29" dur="1000" fill="hold"/>
                                        <p:tgtEl>
                                          <p:spTgt spid="4">
                                            <p:txEl>
                                              <p:pRg st="7" end="7"/>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4">
                                            <p:txEl>
                                              <p:pRg st="8" end="8"/>
                                            </p:txEl>
                                          </p:spTgt>
                                        </p:tgtEl>
                                        <p:attrNameLst>
                                          <p:attrName>style.visibility</p:attrName>
                                        </p:attrNameLst>
                                      </p:cBhvr>
                                      <p:to>
                                        <p:strVal val="visible"/>
                                      </p:to>
                                    </p:set>
                                    <p:animEffect transition="in" filter="fade">
                                      <p:cBhvr>
                                        <p:cTn id="32" dur="1000"/>
                                        <p:tgtEl>
                                          <p:spTgt spid="4">
                                            <p:txEl>
                                              <p:pRg st="8" end="8"/>
                                            </p:txEl>
                                          </p:spTgt>
                                        </p:tgtEl>
                                      </p:cBhvr>
                                    </p:animEffect>
                                    <p:anim calcmode="lin" valueType="num">
                                      <p:cBhvr>
                                        <p:cTn id="33"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34" dur="1000" fill="hold"/>
                                        <p:tgtEl>
                                          <p:spTgt spid="4">
                                            <p:txEl>
                                              <p:pRg st="8" end="8"/>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4">
                                            <p:txEl>
                                              <p:pRg st="9" end="9"/>
                                            </p:txEl>
                                          </p:spTgt>
                                        </p:tgtEl>
                                        <p:attrNameLst>
                                          <p:attrName>style.visibility</p:attrName>
                                        </p:attrNameLst>
                                      </p:cBhvr>
                                      <p:to>
                                        <p:strVal val="visible"/>
                                      </p:to>
                                    </p:set>
                                    <p:animEffect transition="in" filter="fade">
                                      <p:cBhvr>
                                        <p:cTn id="37" dur="1000"/>
                                        <p:tgtEl>
                                          <p:spTgt spid="4">
                                            <p:txEl>
                                              <p:pRg st="9" end="9"/>
                                            </p:txEl>
                                          </p:spTgt>
                                        </p:tgtEl>
                                      </p:cBhvr>
                                    </p:animEffect>
                                    <p:anim calcmode="lin" valueType="num">
                                      <p:cBhvr>
                                        <p:cTn id="38"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39" dur="1000" fill="hold"/>
                                        <p:tgtEl>
                                          <p:spTgt spid="4">
                                            <p:txEl>
                                              <p:pRg st="9" end="9"/>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4">
                                            <p:txEl>
                                              <p:pRg st="10" end="10"/>
                                            </p:txEl>
                                          </p:spTgt>
                                        </p:tgtEl>
                                        <p:attrNameLst>
                                          <p:attrName>style.visibility</p:attrName>
                                        </p:attrNameLst>
                                      </p:cBhvr>
                                      <p:to>
                                        <p:strVal val="visible"/>
                                      </p:to>
                                    </p:set>
                                    <p:animEffect transition="in" filter="fade">
                                      <p:cBhvr>
                                        <p:cTn id="42" dur="1000"/>
                                        <p:tgtEl>
                                          <p:spTgt spid="4">
                                            <p:txEl>
                                              <p:pRg st="10" end="10"/>
                                            </p:txEl>
                                          </p:spTgt>
                                        </p:tgtEl>
                                      </p:cBhvr>
                                    </p:animEffect>
                                    <p:anim calcmode="lin" valueType="num">
                                      <p:cBhvr>
                                        <p:cTn id="43" dur="1000" fill="hold"/>
                                        <p:tgtEl>
                                          <p:spTgt spid="4">
                                            <p:txEl>
                                              <p:pRg st="10" end="10"/>
                                            </p:txEl>
                                          </p:spTgt>
                                        </p:tgtEl>
                                        <p:attrNameLst>
                                          <p:attrName>ppt_x</p:attrName>
                                        </p:attrNameLst>
                                      </p:cBhvr>
                                      <p:tavLst>
                                        <p:tav tm="0">
                                          <p:val>
                                            <p:strVal val="#ppt_x"/>
                                          </p:val>
                                        </p:tav>
                                        <p:tav tm="100000">
                                          <p:val>
                                            <p:strVal val="#ppt_x"/>
                                          </p:val>
                                        </p:tav>
                                      </p:tavLst>
                                    </p:anim>
                                    <p:anim calcmode="lin" valueType="num">
                                      <p:cBhvr>
                                        <p:cTn id="44" dur="1000" fill="hold"/>
                                        <p:tgtEl>
                                          <p:spTgt spid="4">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grpId="0" nodeType="clickEffect">
                                  <p:stCondLst>
                                    <p:cond delay="0"/>
                                  </p:stCondLst>
                                  <p:childTnLst>
                                    <p:set>
                                      <p:cBhvr>
                                        <p:cTn id="48" dur="1" fill="hold">
                                          <p:stCondLst>
                                            <p:cond delay="0"/>
                                          </p:stCondLst>
                                        </p:cTn>
                                        <p:tgtEl>
                                          <p:spTgt spid="5"/>
                                        </p:tgtEl>
                                        <p:attrNameLst>
                                          <p:attrName>style.visibility</p:attrName>
                                        </p:attrNameLst>
                                      </p:cBhvr>
                                      <p:to>
                                        <p:strVal val="visible"/>
                                      </p:to>
                                    </p:set>
                                    <p:animEffect transition="in" filter="wipe(down)">
                                      <p:cBhvr>
                                        <p:cTn id="4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304800"/>
            <a:ext cx="8991600" cy="5632311"/>
          </a:xfrm>
          <a:prstGeom prst="rect">
            <a:avLst/>
          </a:prstGeom>
          <a:noFill/>
        </p:spPr>
        <p:txBody>
          <a:bodyPr wrap="square" rtlCol="0">
            <a:spAutoFit/>
          </a:bodyPr>
          <a:lstStyle/>
          <a:p>
            <a:r>
              <a:rPr lang="en-US" sz="2000" b="1" dirty="0"/>
              <a:t>Question 37. </a:t>
            </a:r>
            <a:endParaRPr lang="en-US" sz="2000" dirty="0"/>
          </a:p>
          <a:p>
            <a:r>
              <a:rPr lang="en-US" sz="2000" dirty="0" smtClean="0"/>
              <a:t>One of the most common approaches by many event organizers is to place an advertisement in the local media which invites readers to contact the organization.. </a:t>
            </a:r>
            <a:r>
              <a:rPr lang="en-US" sz="2000" dirty="0"/>
              <a:t>(</a:t>
            </a:r>
            <a:r>
              <a:rPr lang="en-US" sz="2000" b="1" dirty="0"/>
              <a:t>37</a:t>
            </a:r>
            <a:r>
              <a:rPr lang="en-US" sz="2000" dirty="0"/>
              <a:t>) _______, it is possible to adopt a more formally structured recruitment </a:t>
            </a:r>
            <a:r>
              <a:rPr lang="en-US" sz="2000" dirty="0" err="1"/>
              <a:t>programme</a:t>
            </a:r>
            <a:r>
              <a:rPr lang="en-US" sz="2000" dirty="0"/>
              <a:t> through schools and universities. </a:t>
            </a:r>
          </a:p>
          <a:p>
            <a:r>
              <a:rPr lang="en-US" sz="2000" b="1" dirty="0"/>
              <a:t>A. </a:t>
            </a:r>
            <a:r>
              <a:rPr lang="en-US" sz="2000" dirty="0"/>
              <a:t>In contrast	</a:t>
            </a:r>
            <a:r>
              <a:rPr lang="en-US" sz="2000" b="1" dirty="0"/>
              <a:t>B. </a:t>
            </a:r>
            <a:r>
              <a:rPr lang="en-US" sz="2000" dirty="0"/>
              <a:t>In addition	</a:t>
            </a:r>
            <a:r>
              <a:rPr lang="en-US" sz="2000" b="1" dirty="0"/>
              <a:t>C. </a:t>
            </a:r>
            <a:r>
              <a:rPr lang="en-US" sz="2000" dirty="0"/>
              <a:t>In short	</a:t>
            </a:r>
            <a:r>
              <a:rPr lang="en-US" sz="2000" b="1" dirty="0"/>
              <a:t>D. </a:t>
            </a:r>
            <a:r>
              <a:rPr lang="en-US" sz="2000" dirty="0"/>
              <a:t>In conclusion</a:t>
            </a:r>
          </a:p>
          <a:p>
            <a:endParaRPr lang="en-US" sz="2000" b="1" dirty="0" smtClean="0"/>
          </a:p>
          <a:p>
            <a:r>
              <a:rPr lang="en-US" sz="2000" b="1" dirty="0" err="1" smtClean="0"/>
              <a:t>Kiến</a:t>
            </a:r>
            <a:r>
              <a:rPr lang="en-US" sz="2000" b="1" dirty="0" smtClean="0"/>
              <a:t> </a:t>
            </a:r>
            <a:r>
              <a:rPr lang="en-US" sz="2000" b="1" dirty="0" err="1"/>
              <a:t>thức</a:t>
            </a:r>
            <a:r>
              <a:rPr lang="en-US" sz="2000" b="1" dirty="0"/>
              <a:t>:</a:t>
            </a:r>
            <a:r>
              <a:rPr lang="en-US" sz="2000" dirty="0"/>
              <a:t> </a:t>
            </a:r>
            <a:r>
              <a:rPr lang="en-US" sz="2000" dirty="0" err="1"/>
              <a:t>Liên</a:t>
            </a:r>
            <a:r>
              <a:rPr lang="en-US" sz="2000" dirty="0"/>
              <a:t> </a:t>
            </a:r>
            <a:r>
              <a:rPr lang="en-US" sz="2000" dirty="0" err="1"/>
              <a:t>từ</a:t>
            </a:r>
            <a:r>
              <a:rPr lang="en-US" sz="2000" dirty="0"/>
              <a:t> </a:t>
            </a:r>
          </a:p>
          <a:p>
            <a:r>
              <a:rPr lang="en-US" sz="2000" b="1" dirty="0" err="1"/>
              <a:t>Giải</a:t>
            </a:r>
            <a:r>
              <a:rPr lang="en-US" sz="2000" b="1" dirty="0"/>
              <a:t> chi </a:t>
            </a:r>
            <a:r>
              <a:rPr lang="en-US" sz="2000" b="1" dirty="0" err="1"/>
              <a:t>tiết</a:t>
            </a:r>
            <a:r>
              <a:rPr lang="en-US" sz="2000" b="1" dirty="0"/>
              <a:t>:</a:t>
            </a:r>
            <a:r>
              <a:rPr lang="en-US" sz="2000" dirty="0"/>
              <a:t> </a:t>
            </a:r>
          </a:p>
          <a:p>
            <a:r>
              <a:rPr lang="en-US" sz="2000" b="1" dirty="0"/>
              <a:t>A. </a:t>
            </a:r>
            <a:r>
              <a:rPr lang="en-US" sz="2000" dirty="0"/>
              <a:t>In contrast: </a:t>
            </a:r>
            <a:r>
              <a:rPr lang="en-US" sz="2000" dirty="0" err="1"/>
              <a:t>Ngược</a:t>
            </a:r>
            <a:r>
              <a:rPr lang="en-US" sz="2000" dirty="0"/>
              <a:t> </a:t>
            </a:r>
            <a:r>
              <a:rPr lang="en-US" sz="2000" dirty="0" err="1"/>
              <a:t>lại</a:t>
            </a:r>
            <a:r>
              <a:rPr lang="en-US" sz="2000" dirty="0"/>
              <a:t> </a:t>
            </a:r>
          </a:p>
          <a:p>
            <a:r>
              <a:rPr lang="en-US" sz="2000" b="1" dirty="0"/>
              <a:t>B. </a:t>
            </a:r>
            <a:r>
              <a:rPr lang="en-US" sz="2000" dirty="0"/>
              <a:t>In addition: </a:t>
            </a:r>
            <a:r>
              <a:rPr lang="en-US" sz="2000" dirty="0" err="1"/>
              <a:t>Hơn</a:t>
            </a:r>
            <a:r>
              <a:rPr lang="en-US" sz="2000" dirty="0"/>
              <a:t> </a:t>
            </a:r>
            <a:r>
              <a:rPr lang="en-US" sz="2000" dirty="0" err="1"/>
              <a:t>nữa</a:t>
            </a:r>
            <a:r>
              <a:rPr lang="en-US" sz="2000" dirty="0"/>
              <a:t>, </a:t>
            </a:r>
            <a:r>
              <a:rPr lang="en-US" sz="2000" dirty="0" err="1"/>
              <a:t>ngoài</a:t>
            </a:r>
            <a:r>
              <a:rPr lang="en-US" sz="2000" dirty="0"/>
              <a:t> </a:t>
            </a:r>
            <a:r>
              <a:rPr lang="en-US" sz="2000" dirty="0" err="1"/>
              <a:t>ra</a:t>
            </a:r>
            <a:r>
              <a:rPr lang="en-US" sz="2000" dirty="0"/>
              <a:t> </a:t>
            </a:r>
          </a:p>
          <a:p>
            <a:r>
              <a:rPr lang="en-US" sz="2000" b="1" dirty="0"/>
              <a:t>C. </a:t>
            </a:r>
            <a:r>
              <a:rPr lang="en-US" sz="2000" dirty="0"/>
              <a:t>In short: </a:t>
            </a:r>
            <a:r>
              <a:rPr lang="en-US" sz="2000" dirty="0" err="1"/>
              <a:t>Tóm</a:t>
            </a:r>
            <a:r>
              <a:rPr lang="en-US" sz="2000" dirty="0"/>
              <a:t> </a:t>
            </a:r>
            <a:r>
              <a:rPr lang="en-US" sz="2000" dirty="0" err="1"/>
              <a:t>lại</a:t>
            </a:r>
            <a:r>
              <a:rPr lang="en-US" sz="2000" dirty="0"/>
              <a:t> </a:t>
            </a:r>
          </a:p>
          <a:p>
            <a:r>
              <a:rPr lang="en-US" sz="2000" b="1" dirty="0"/>
              <a:t>D. </a:t>
            </a:r>
            <a:r>
              <a:rPr lang="en-US" sz="2000" dirty="0"/>
              <a:t>In conclusion: </a:t>
            </a:r>
            <a:r>
              <a:rPr lang="en-US" sz="2000" dirty="0" err="1"/>
              <a:t>Tóm</a:t>
            </a:r>
            <a:r>
              <a:rPr lang="en-US" sz="2000" dirty="0"/>
              <a:t> </a:t>
            </a:r>
            <a:r>
              <a:rPr lang="en-US" sz="2000" dirty="0" err="1"/>
              <a:t>lại</a:t>
            </a:r>
            <a:r>
              <a:rPr lang="en-US" sz="2000" dirty="0"/>
              <a:t> </a:t>
            </a:r>
          </a:p>
          <a:p>
            <a:r>
              <a:rPr lang="en-US" sz="2000" b="1" dirty="0" err="1" smtClean="0"/>
              <a:t>Tạm</a:t>
            </a:r>
            <a:r>
              <a:rPr lang="en-US" sz="2000" b="1" dirty="0" smtClean="0"/>
              <a:t> </a:t>
            </a:r>
            <a:r>
              <a:rPr lang="en-US" sz="2000" b="1" dirty="0" err="1"/>
              <a:t>dịch</a:t>
            </a:r>
            <a:r>
              <a:rPr lang="en-US" sz="2000" b="1" dirty="0"/>
              <a:t>:</a:t>
            </a:r>
            <a:r>
              <a:rPr lang="en-US" sz="2000" dirty="0"/>
              <a:t> </a:t>
            </a:r>
            <a:r>
              <a:rPr lang="en-US" sz="2000" dirty="0" err="1"/>
              <a:t>Một</a:t>
            </a:r>
            <a:r>
              <a:rPr lang="en-US" sz="2000" dirty="0"/>
              <a:t> </a:t>
            </a:r>
            <a:r>
              <a:rPr lang="en-US" sz="2000" dirty="0" err="1"/>
              <a:t>trong</a:t>
            </a:r>
            <a:r>
              <a:rPr lang="en-US" sz="2000" dirty="0"/>
              <a:t> </a:t>
            </a:r>
            <a:r>
              <a:rPr lang="en-US" sz="2000" dirty="0" err="1"/>
              <a:t>những</a:t>
            </a:r>
            <a:r>
              <a:rPr lang="en-US" sz="2000" dirty="0"/>
              <a:t> </a:t>
            </a:r>
            <a:r>
              <a:rPr lang="en-US" sz="2000" dirty="0" err="1"/>
              <a:t>cách</a:t>
            </a:r>
            <a:r>
              <a:rPr lang="en-US" sz="2000" dirty="0"/>
              <a:t> </a:t>
            </a:r>
            <a:r>
              <a:rPr lang="en-US" sz="2000" dirty="0" err="1"/>
              <a:t>tiếp</a:t>
            </a:r>
            <a:r>
              <a:rPr lang="en-US" sz="2000" dirty="0"/>
              <a:t> </a:t>
            </a:r>
            <a:r>
              <a:rPr lang="en-US" sz="2000" dirty="0" err="1"/>
              <a:t>cận</a:t>
            </a:r>
            <a:r>
              <a:rPr lang="en-US" sz="2000" dirty="0"/>
              <a:t> </a:t>
            </a:r>
            <a:r>
              <a:rPr lang="en-US" sz="2000" dirty="0" err="1"/>
              <a:t>phổ</a:t>
            </a:r>
            <a:r>
              <a:rPr lang="en-US" sz="2000" dirty="0"/>
              <a:t> </a:t>
            </a:r>
            <a:r>
              <a:rPr lang="en-US" sz="2000" dirty="0" err="1"/>
              <a:t>biến</a:t>
            </a:r>
            <a:r>
              <a:rPr lang="en-US" sz="2000" dirty="0"/>
              <a:t> </a:t>
            </a:r>
            <a:r>
              <a:rPr lang="en-US" sz="2000" dirty="0" err="1"/>
              <a:t>nhất</a:t>
            </a:r>
            <a:r>
              <a:rPr lang="en-US" sz="2000" dirty="0"/>
              <a:t> </a:t>
            </a:r>
            <a:r>
              <a:rPr lang="en-US" sz="2000" dirty="0" err="1"/>
              <a:t>của</a:t>
            </a:r>
            <a:r>
              <a:rPr lang="en-US" sz="2000" dirty="0"/>
              <a:t> </a:t>
            </a:r>
            <a:r>
              <a:rPr lang="en-US" sz="2000" dirty="0" err="1"/>
              <a:t>nhiều</a:t>
            </a:r>
            <a:r>
              <a:rPr lang="en-US" sz="2000" dirty="0"/>
              <a:t> </a:t>
            </a:r>
            <a:r>
              <a:rPr lang="en-US" sz="2000" dirty="0" err="1"/>
              <a:t>nhà</a:t>
            </a:r>
            <a:r>
              <a:rPr lang="en-US" sz="2000" dirty="0"/>
              <a:t> </a:t>
            </a:r>
            <a:r>
              <a:rPr lang="en-US" sz="2000" dirty="0" err="1"/>
              <a:t>tổ</a:t>
            </a:r>
            <a:r>
              <a:rPr lang="en-US" sz="2000" dirty="0"/>
              <a:t> </a:t>
            </a:r>
            <a:r>
              <a:rPr lang="en-US" sz="2000" dirty="0" err="1"/>
              <a:t>chức</a:t>
            </a:r>
            <a:r>
              <a:rPr lang="en-US" sz="2000" dirty="0"/>
              <a:t> </a:t>
            </a:r>
            <a:r>
              <a:rPr lang="en-US" sz="2000" dirty="0" err="1"/>
              <a:t>sự</a:t>
            </a:r>
            <a:r>
              <a:rPr lang="en-US" sz="2000" dirty="0"/>
              <a:t> </a:t>
            </a:r>
            <a:r>
              <a:rPr lang="en-US" sz="2000" dirty="0" err="1"/>
              <a:t>kiện</a:t>
            </a:r>
            <a:r>
              <a:rPr lang="en-US" sz="2000" dirty="0"/>
              <a:t> </a:t>
            </a:r>
            <a:r>
              <a:rPr lang="en-US" sz="2000" dirty="0" err="1"/>
              <a:t>là</a:t>
            </a:r>
            <a:r>
              <a:rPr lang="en-US" sz="2000" dirty="0"/>
              <a:t> </a:t>
            </a:r>
            <a:r>
              <a:rPr lang="en-US" sz="2000" dirty="0" err="1"/>
              <a:t>đặt</a:t>
            </a:r>
            <a:r>
              <a:rPr lang="en-US" sz="2000" dirty="0"/>
              <a:t> </a:t>
            </a:r>
            <a:r>
              <a:rPr lang="en-US" sz="2000" dirty="0" err="1"/>
              <a:t>một</a:t>
            </a:r>
            <a:r>
              <a:rPr lang="en-US" sz="2000" dirty="0"/>
              <a:t> </a:t>
            </a:r>
            <a:r>
              <a:rPr lang="en-US" sz="2000" dirty="0" err="1"/>
              <a:t>quảng</a:t>
            </a:r>
            <a:r>
              <a:rPr lang="en-US" sz="2000" dirty="0"/>
              <a:t> </a:t>
            </a:r>
            <a:r>
              <a:rPr lang="en-US" sz="2000" dirty="0" err="1"/>
              <a:t>cáo</a:t>
            </a:r>
            <a:r>
              <a:rPr lang="en-US" sz="2000" dirty="0"/>
              <a:t> </a:t>
            </a:r>
            <a:r>
              <a:rPr lang="en-US" sz="2000" dirty="0" err="1"/>
              <a:t>trên</a:t>
            </a:r>
            <a:r>
              <a:rPr lang="en-US" sz="2000" dirty="0"/>
              <a:t> </a:t>
            </a:r>
            <a:r>
              <a:rPr lang="en-US" sz="2000" dirty="0" err="1"/>
              <a:t>các</a:t>
            </a:r>
            <a:r>
              <a:rPr lang="en-US" sz="2000" dirty="0"/>
              <a:t> </a:t>
            </a:r>
            <a:r>
              <a:rPr lang="en-US" sz="2000" dirty="0" err="1"/>
              <a:t>phương</a:t>
            </a:r>
            <a:r>
              <a:rPr lang="en-US" sz="2000" dirty="0"/>
              <a:t> </a:t>
            </a:r>
            <a:r>
              <a:rPr lang="en-US" sz="2000" dirty="0" err="1"/>
              <a:t>tiện</a:t>
            </a:r>
            <a:r>
              <a:rPr lang="en-US" sz="2000" dirty="0"/>
              <a:t> </a:t>
            </a:r>
            <a:r>
              <a:rPr lang="en-US" sz="2000" dirty="0" err="1"/>
              <a:t>truyền</a:t>
            </a:r>
            <a:r>
              <a:rPr lang="en-US" sz="2000" dirty="0"/>
              <a:t> </a:t>
            </a:r>
            <a:r>
              <a:rPr lang="en-US" sz="2000" dirty="0" err="1"/>
              <a:t>thông</a:t>
            </a:r>
            <a:r>
              <a:rPr lang="en-US" sz="2000" dirty="0"/>
              <a:t> </a:t>
            </a:r>
            <a:r>
              <a:rPr lang="en-US" sz="2000" dirty="0" err="1"/>
              <a:t>địa</a:t>
            </a:r>
            <a:r>
              <a:rPr lang="en-US" sz="2000" dirty="0"/>
              <a:t> </a:t>
            </a:r>
            <a:r>
              <a:rPr lang="en-US" sz="2000" dirty="0" err="1"/>
              <a:t>phương</a:t>
            </a:r>
            <a:r>
              <a:rPr lang="en-US" sz="2000" dirty="0"/>
              <a:t> </a:t>
            </a:r>
            <a:r>
              <a:rPr lang="en-US" sz="2000" dirty="0" err="1"/>
              <a:t>để</a:t>
            </a:r>
            <a:r>
              <a:rPr lang="en-US" sz="2000" dirty="0"/>
              <a:t> </a:t>
            </a:r>
            <a:r>
              <a:rPr lang="en-US" sz="2000" dirty="0" err="1"/>
              <a:t>mời</a:t>
            </a:r>
            <a:r>
              <a:rPr lang="en-US" sz="2000" dirty="0"/>
              <a:t> </a:t>
            </a:r>
            <a:r>
              <a:rPr lang="en-US" sz="2000" dirty="0" err="1"/>
              <a:t>độc</a:t>
            </a:r>
            <a:r>
              <a:rPr lang="en-US" sz="2000" dirty="0"/>
              <a:t> </a:t>
            </a:r>
            <a:r>
              <a:rPr lang="en-US" sz="2000" dirty="0" err="1"/>
              <a:t>giả</a:t>
            </a:r>
            <a:r>
              <a:rPr lang="en-US" sz="2000" dirty="0"/>
              <a:t> </a:t>
            </a:r>
            <a:r>
              <a:rPr lang="en-US" sz="2000" dirty="0" err="1"/>
              <a:t>liên</a:t>
            </a:r>
            <a:r>
              <a:rPr lang="en-US" sz="2000" dirty="0"/>
              <a:t> </a:t>
            </a:r>
            <a:r>
              <a:rPr lang="en-US" sz="2000" dirty="0" err="1"/>
              <a:t>hệ</a:t>
            </a:r>
            <a:r>
              <a:rPr lang="en-US" sz="2000" dirty="0"/>
              <a:t> </a:t>
            </a:r>
            <a:r>
              <a:rPr lang="en-US" sz="2000" dirty="0" err="1"/>
              <a:t>với</a:t>
            </a:r>
            <a:r>
              <a:rPr lang="en-US" sz="2000" dirty="0"/>
              <a:t> </a:t>
            </a:r>
            <a:r>
              <a:rPr lang="en-US" sz="2000" dirty="0" err="1"/>
              <a:t>tổ</a:t>
            </a:r>
            <a:r>
              <a:rPr lang="en-US" sz="2000" dirty="0"/>
              <a:t> </a:t>
            </a:r>
            <a:r>
              <a:rPr lang="en-US" sz="2000" dirty="0" err="1"/>
              <a:t>chức</a:t>
            </a:r>
            <a:r>
              <a:rPr lang="en-US" sz="2000" dirty="0"/>
              <a:t>. </a:t>
            </a:r>
            <a:r>
              <a:rPr lang="en-US" sz="2000" dirty="0" err="1"/>
              <a:t>Ngoài</a:t>
            </a:r>
            <a:r>
              <a:rPr lang="en-US" sz="2000" dirty="0"/>
              <a:t> </a:t>
            </a:r>
            <a:r>
              <a:rPr lang="en-US" sz="2000" dirty="0" err="1"/>
              <a:t>ra</a:t>
            </a:r>
            <a:r>
              <a:rPr lang="en-US" sz="2000" dirty="0"/>
              <a:t>, </a:t>
            </a:r>
            <a:r>
              <a:rPr lang="en-US" sz="2000" dirty="0" err="1"/>
              <a:t>có</a:t>
            </a:r>
            <a:r>
              <a:rPr lang="en-US" sz="2000" dirty="0"/>
              <a:t> </a:t>
            </a:r>
            <a:r>
              <a:rPr lang="en-US" sz="2000" dirty="0" err="1"/>
              <a:t>thể</a:t>
            </a:r>
            <a:r>
              <a:rPr lang="en-US" sz="2000" dirty="0"/>
              <a:t> </a:t>
            </a:r>
            <a:r>
              <a:rPr lang="en-US" sz="2000" dirty="0" err="1"/>
              <a:t>áp</a:t>
            </a:r>
            <a:r>
              <a:rPr lang="en-US" sz="2000" dirty="0"/>
              <a:t> </a:t>
            </a:r>
            <a:r>
              <a:rPr lang="en-US" sz="2000" dirty="0" err="1"/>
              <a:t>dụng</a:t>
            </a:r>
            <a:r>
              <a:rPr lang="en-US" sz="2000" dirty="0"/>
              <a:t> </a:t>
            </a:r>
            <a:r>
              <a:rPr lang="en-US" sz="2000" dirty="0" err="1"/>
              <a:t>một</a:t>
            </a:r>
            <a:r>
              <a:rPr lang="en-US" sz="2000" dirty="0"/>
              <a:t> </a:t>
            </a:r>
            <a:r>
              <a:rPr lang="en-US" sz="2000" dirty="0" err="1"/>
              <a:t>chương</a:t>
            </a:r>
            <a:r>
              <a:rPr lang="en-US" sz="2000" dirty="0"/>
              <a:t> </a:t>
            </a:r>
            <a:r>
              <a:rPr lang="en-US" sz="2000" dirty="0" err="1"/>
              <a:t>trình</a:t>
            </a:r>
            <a:r>
              <a:rPr lang="en-US" sz="2000" dirty="0"/>
              <a:t> </a:t>
            </a:r>
            <a:r>
              <a:rPr lang="en-US" sz="2000" dirty="0" err="1"/>
              <a:t>tuyển</a:t>
            </a:r>
            <a:r>
              <a:rPr lang="en-US" sz="2000" dirty="0"/>
              <a:t> </a:t>
            </a:r>
            <a:r>
              <a:rPr lang="en-US" sz="2000" dirty="0" err="1"/>
              <a:t>dụng</a:t>
            </a:r>
            <a:r>
              <a:rPr lang="en-US" sz="2000" dirty="0"/>
              <a:t> </a:t>
            </a:r>
            <a:r>
              <a:rPr lang="en-US" sz="2000" dirty="0" err="1"/>
              <a:t>có</a:t>
            </a:r>
            <a:r>
              <a:rPr lang="en-US" sz="2000" dirty="0"/>
              <a:t> </a:t>
            </a:r>
            <a:r>
              <a:rPr lang="en-US" sz="2000" dirty="0" err="1"/>
              <a:t>cấu</a:t>
            </a:r>
            <a:r>
              <a:rPr lang="en-US" sz="2000" dirty="0"/>
              <a:t> </a:t>
            </a:r>
            <a:r>
              <a:rPr lang="en-US" sz="2000" dirty="0" err="1"/>
              <a:t>trúc</a:t>
            </a:r>
            <a:r>
              <a:rPr lang="en-US" sz="2000" dirty="0"/>
              <a:t> </a:t>
            </a:r>
            <a:r>
              <a:rPr lang="en-US" sz="2000" dirty="0" err="1"/>
              <a:t>bài</a:t>
            </a:r>
            <a:r>
              <a:rPr lang="en-US" sz="2000" dirty="0"/>
              <a:t> </a:t>
            </a:r>
            <a:r>
              <a:rPr lang="en-US" sz="2000" dirty="0" err="1"/>
              <a:t>bản</a:t>
            </a:r>
            <a:r>
              <a:rPr lang="en-US" sz="2000" dirty="0"/>
              <a:t> </a:t>
            </a:r>
            <a:r>
              <a:rPr lang="en-US" sz="2000" dirty="0" err="1"/>
              <a:t>hơn</a:t>
            </a:r>
            <a:r>
              <a:rPr lang="en-US" sz="2000" dirty="0"/>
              <a:t> </a:t>
            </a:r>
            <a:r>
              <a:rPr lang="en-US" sz="2000" dirty="0" err="1"/>
              <a:t>thông</a:t>
            </a:r>
            <a:r>
              <a:rPr lang="en-US" sz="2000" dirty="0"/>
              <a:t> qua </a:t>
            </a:r>
            <a:r>
              <a:rPr lang="en-US" sz="2000" dirty="0" err="1"/>
              <a:t>các</a:t>
            </a:r>
            <a:r>
              <a:rPr lang="en-US" sz="2000" dirty="0"/>
              <a:t> </a:t>
            </a:r>
            <a:r>
              <a:rPr lang="en-US" sz="2000" dirty="0" err="1"/>
              <a:t>trường</a:t>
            </a:r>
            <a:r>
              <a:rPr lang="en-US" sz="2000" dirty="0"/>
              <a:t> </a:t>
            </a:r>
            <a:r>
              <a:rPr lang="en-US" sz="2000" dirty="0" err="1"/>
              <a:t>phổ</a:t>
            </a:r>
            <a:r>
              <a:rPr lang="en-US" sz="2000" dirty="0"/>
              <a:t> </a:t>
            </a:r>
            <a:r>
              <a:rPr lang="en-US" sz="2000" dirty="0" err="1"/>
              <a:t>thông</a:t>
            </a:r>
            <a:r>
              <a:rPr lang="en-US" sz="2000" dirty="0"/>
              <a:t> </a:t>
            </a:r>
            <a:r>
              <a:rPr lang="en-US" sz="2000" dirty="0" err="1"/>
              <a:t>và</a:t>
            </a:r>
            <a:r>
              <a:rPr lang="en-US" sz="2000" dirty="0"/>
              <a:t> </a:t>
            </a:r>
            <a:r>
              <a:rPr lang="en-US" sz="2000" dirty="0" err="1"/>
              <a:t>đại</a:t>
            </a:r>
            <a:r>
              <a:rPr lang="en-US" sz="2000" dirty="0"/>
              <a:t> </a:t>
            </a:r>
            <a:r>
              <a:rPr lang="en-US" sz="2000" dirty="0" err="1"/>
              <a:t>học</a:t>
            </a:r>
            <a:r>
              <a:rPr lang="en-US" sz="2000" dirty="0"/>
              <a:t>.</a:t>
            </a:r>
          </a:p>
          <a:p>
            <a:endParaRPr lang="en-US" sz="2000" dirty="0"/>
          </a:p>
        </p:txBody>
      </p:sp>
      <p:sp>
        <p:nvSpPr>
          <p:cNvPr id="5" name="Oval 4"/>
          <p:cNvSpPr/>
          <p:nvPr/>
        </p:nvSpPr>
        <p:spPr>
          <a:xfrm>
            <a:off x="1828800" y="19050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05297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 calcmode="lin" valueType="num">
                                      <p:cBhvr additive="base">
                                        <p:cTn id="2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0" end="10"/>
                                            </p:txEl>
                                          </p:spTgt>
                                        </p:tgtEl>
                                        <p:attrNameLst>
                                          <p:attrName>style.visibility</p:attrName>
                                        </p:attrNameLst>
                                      </p:cBhvr>
                                      <p:to>
                                        <p:strVal val="visible"/>
                                      </p:to>
                                    </p:set>
                                    <p:anim calcmode="lin" valueType="num">
                                      <p:cBhvr additive="base">
                                        <p:cTn id="31"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8763000" cy="5632311"/>
          </a:xfrm>
          <a:prstGeom prst="rect">
            <a:avLst/>
          </a:prstGeom>
          <a:noFill/>
        </p:spPr>
        <p:txBody>
          <a:bodyPr wrap="square" rtlCol="0">
            <a:spAutoFit/>
          </a:bodyPr>
          <a:lstStyle/>
          <a:p>
            <a:r>
              <a:rPr lang="en-US" sz="2000" b="1" dirty="0"/>
              <a:t>Question 38. </a:t>
            </a:r>
            <a:endParaRPr lang="en-US" sz="2000" dirty="0"/>
          </a:p>
          <a:p>
            <a:r>
              <a:rPr lang="en-US" sz="2000" dirty="0"/>
              <a:t>The (</a:t>
            </a:r>
            <a:r>
              <a:rPr lang="en-US" sz="2000" b="1" dirty="0"/>
              <a:t>38</a:t>
            </a:r>
            <a:r>
              <a:rPr lang="en-US" sz="2000" dirty="0"/>
              <a:t>) _______ of this approach is to establish a relationship between the governing body of a particular sport and young people from an early age, in the hope that young people who are either spectators or participants in the sport continue from childhood to adulthood.</a:t>
            </a:r>
          </a:p>
          <a:p>
            <a:r>
              <a:rPr lang="en-US" sz="2000" b="1" dirty="0"/>
              <a:t>A. </a:t>
            </a:r>
            <a:r>
              <a:rPr lang="en-US" sz="2000" dirty="0"/>
              <a:t>benefit	</a:t>
            </a:r>
            <a:r>
              <a:rPr lang="en-US" sz="2000" b="1" dirty="0"/>
              <a:t>B. </a:t>
            </a:r>
            <a:r>
              <a:rPr lang="en-US" sz="2000" dirty="0"/>
              <a:t>investment	</a:t>
            </a:r>
            <a:r>
              <a:rPr lang="en-US" sz="2000" b="1" dirty="0"/>
              <a:t>C. </a:t>
            </a:r>
            <a:r>
              <a:rPr lang="en-US" sz="2000" dirty="0"/>
              <a:t>movement	</a:t>
            </a:r>
            <a:r>
              <a:rPr lang="en-US" sz="2000" b="1" dirty="0"/>
              <a:t>D. </a:t>
            </a:r>
            <a:r>
              <a:rPr lang="en-US" sz="2000" dirty="0"/>
              <a:t>decision</a:t>
            </a:r>
          </a:p>
          <a:p>
            <a:endParaRPr lang="en-US" sz="2000" b="1" dirty="0" smtClean="0"/>
          </a:p>
          <a:p>
            <a:r>
              <a:rPr lang="en-US" sz="2000" b="1" dirty="0" err="1" smtClean="0"/>
              <a:t>Kiến</a:t>
            </a:r>
            <a:r>
              <a:rPr lang="en-US" sz="2000" b="1" dirty="0" smtClean="0"/>
              <a:t> </a:t>
            </a:r>
            <a:r>
              <a:rPr lang="en-US" sz="2000" b="1" dirty="0" err="1"/>
              <a:t>thức</a:t>
            </a:r>
            <a:r>
              <a:rPr lang="en-US" sz="2000" b="1" dirty="0"/>
              <a:t>:</a:t>
            </a:r>
            <a:r>
              <a:rPr lang="en-US" sz="2000" dirty="0"/>
              <a:t> </a:t>
            </a:r>
            <a:r>
              <a:rPr lang="en-US" sz="2000" dirty="0" err="1"/>
              <a:t>Từ</a:t>
            </a:r>
            <a:r>
              <a:rPr lang="en-US" sz="2000" dirty="0"/>
              <a:t> </a:t>
            </a:r>
            <a:r>
              <a:rPr lang="en-US" sz="2000" dirty="0" err="1"/>
              <a:t>vựng</a:t>
            </a:r>
            <a:endParaRPr lang="en-US" sz="2000" dirty="0"/>
          </a:p>
          <a:p>
            <a:r>
              <a:rPr lang="en-US" sz="2000" b="1" dirty="0" err="1"/>
              <a:t>Giải</a:t>
            </a:r>
            <a:r>
              <a:rPr lang="en-US" sz="2000" b="1" dirty="0"/>
              <a:t> chi </a:t>
            </a:r>
            <a:r>
              <a:rPr lang="en-US" sz="2000" b="1" dirty="0" err="1"/>
              <a:t>tiết</a:t>
            </a:r>
            <a:r>
              <a:rPr lang="en-US" sz="2000" b="1" dirty="0"/>
              <a:t>:</a:t>
            </a:r>
            <a:r>
              <a:rPr lang="en-US" sz="2000" dirty="0"/>
              <a:t> </a:t>
            </a:r>
          </a:p>
          <a:p>
            <a:r>
              <a:rPr lang="en-US" sz="2000" b="1" dirty="0"/>
              <a:t>A. </a:t>
            </a:r>
            <a:r>
              <a:rPr lang="en-US" sz="2000" dirty="0"/>
              <a:t>benefit (n): </a:t>
            </a:r>
            <a:r>
              <a:rPr lang="en-US" sz="2000" dirty="0" err="1"/>
              <a:t>lợi</a:t>
            </a:r>
            <a:r>
              <a:rPr lang="en-US" sz="2000" dirty="0"/>
              <a:t> </a:t>
            </a:r>
            <a:r>
              <a:rPr lang="en-US" sz="2000" dirty="0" err="1"/>
              <a:t>ích</a:t>
            </a:r>
            <a:r>
              <a:rPr lang="en-US" sz="2000" dirty="0"/>
              <a:t> </a:t>
            </a:r>
          </a:p>
          <a:p>
            <a:r>
              <a:rPr lang="en-US" sz="2000" b="1" dirty="0"/>
              <a:t>B. </a:t>
            </a:r>
            <a:r>
              <a:rPr lang="en-US" sz="2000" dirty="0"/>
              <a:t>investment (n): </a:t>
            </a:r>
            <a:r>
              <a:rPr lang="en-US" sz="2000" dirty="0" err="1"/>
              <a:t>sự</a:t>
            </a:r>
            <a:r>
              <a:rPr lang="en-US" sz="2000" dirty="0"/>
              <a:t> </a:t>
            </a:r>
            <a:r>
              <a:rPr lang="en-US" sz="2000" dirty="0" err="1"/>
              <a:t>đầu</a:t>
            </a:r>
            <a:r>
              <a:rPr lang="en-US" sz="2000" dirty="0"/>
              <a:t> </a:t>
            </a:r>
            <a:r>
              <a:rPr lang="en-US" sz="2000" dirty="0" err="1"/>
              <a:t>tư</a:t>
            </a:r>
            <a:r>
              <a:rPr lang="en-US" sz="2000" dirty="0"/>
              <a:t> </a:t>
            </a:r>
          </a:p>
          <a:p>
            <a:r>
              <a:rPr lang="en-US" sz="2000" b="1" dirty="0"/>
              <a:t>C. </a:t>
            </a:r>
            <a:r>
              <a:rPr lang="en-US" sz="2000" dirty="0"/>
              <a:t>movement (n): </a:t>
            </a:r>
            <a:r>
              <a:rPr lang="en-US" sz="2000" dirty="0" err="1"/>
              <a:t>sự</a:t>
            </a:r>
            <a:r>
              <a:rPr lang="en-US" sz="2000" dirty="0"/>
              <a:t> </a:t>
            </a:r>
            <a:r>
              <a:rPr lang="en-US" sz="2000" dirty="0" err="1"/>
              <a:t>vận</a:t>
            </a:r>
            <a:r>
              <a:rPr lang="en-US" sz="2000" dirty="0"/>
              <a:t> </a:t>
            </a:r>
            <a:r>
              <a:rPr lang="en-US" sz="2000" dirty="0" err="1"/>
              <a:t>động</a:t>
            </a:r>
            <a:r>
              <a:rPr lang="en-US" sz="2000" dirty="0"/>
              <a:t>, </a:t>
            </a:r>
            <a:r>
              <a:rPr lang="en-US" sz="2000" dirty="0" err="1"/>
              <a:t>cuộc</a:t>
            </a:r>
            <a:r>
              <a:rPr lang="en-US" sz="2000" dirty="0"/>
              <a:t> </a:t>
            </a:r>
            <a:r>
              <a:rPr lang="en-US" sz="2000" dirty="0" err="1"/>
              <a:t>vận</a:t>
            </a:r>
            <a:r>
              <a:rPr lang="en-US" sz="2000" dirty="0"/>
              <a:t> </a:t>
            </a:r>
            <a:r>
              <a:rPr lang="en-US" sz="2000" dirty="0" err="1"/>
              <a:t>động</a:t>
            </a:r>
            <a:r>
              <a:rPr lang="en-US" sz="2000" dirty="0"/>
              <a:t> </a:t>
            </a:r>
          </a:p>
          <a:p>
            <a:r>
              <a:rPr lang="en-US" sz="2000" b="1" dirty="0"/>
              <a:t>D. </a:t>
            </a:r>
            <a:r>
              <a:rPr lang="en-US" sz="2000" dirty="0"/>
              <a:t>decision (n): </a:t>
            </a:r>
            <a:r>
              <a:rPr lang="en-US" sz="2000" dirty="0" err="1"/>
              <a:t>quyết</a:t>
            </a:r>
            <a:r>
              <a:rPr lang="en-US" sz="2000" dirty="0"/>
              <a:t> </a:t>
            </a:r>
            <a:r>
              <a:rPr lang="en-US" sz="2000" dirty="0" err="1"/>
              <a:t>định</a:t>
            </a:r>
            <a:r>
              <a:rPr lang="en-US" sz="2000" dirty="0"/>
              <a:t> </a:t>
            </a:r>
          </a:p>
          <a:p>
            <a:r>
              <a:rPr lang="en-US" sz="2000" b="1" dirty="0" err="1"/>
              <a:t>Tạm</a:t>
            </a:r>
            <a:r>
              <a:rPr lang="en-US" sz="2000" b="1" dirty="0"/>
              <a:t> </a:t>
            </a:r>
            <a:r>
              <a:rPr lang="en-US" sz="2000" b="1" dirty="0" err="1"/>
              <a:t>dịch</a:t>
            </a:r>
            <a:r>
              <a:rPr lang="en-US" sz="2000" b="1" dirty="0"/>
              <a:t>:</a:t>
            </a:r>
            <a:r>
              <a:rPr lang="en-US" sz="2000" dirty="0"/>
              <a:t> </a:t>
            </a:r>
            <a:r>
              <a:rPr lang="en-US" sz="2000" dirty="0" err="1"/>
              <a:t>Lợi</a:t>
            </a:r>
            <a:r>
              <a:rPr lang="en-US" sz="2000" dirty="0"/>
              <a:t> </a:t>
            </a:r>
            <a:r>
              <a:rPr lang="en-US" sz="2000" dirty="0" err="1"/>
              <a:t>ích</a:t>
            </a:r>
            <a:r>
              <a:rPr lang="en-US" sz="2000" dirty="0"/>
              <a:t> </a:t>
            </a:r>
            <a:r>
              <a:rPr lang="en-US" sz="2000" dirty="0" err="1"/>
              <a:t>của</a:t>
            </a:r>
            <a:r>
              <a:rPr lang="en-US" sz="2000" dirty="0"/>
              <a:t> </a:t>
            </a:r>
            <a:r>
              <a:rPr lang="en-US" sz="2000" dirty="0" err="1"/>
              <a:t>cách</a:t>
            </a:r>
            <a:r>
              <a:rPr lang="en-US" sz="2000" dirty="0"/>
              <a:t> </a:t>
            </a:r>
            <a:r>
              <a:rPr lang="en-US" sz="2000" dirty="0" err="1"/>
              <a:t>tiếp</a:t>
            </a:r>
            <a:r>
              <a:rPr lang="en-US" sz="2000" dirty="0"/>
              <a:t> </a:t>
            </a:r>
            <a:r>
              <a:rPr lang="en-US" sz="2000" dirty="0" err="1"/>
              <a:t>cận</a:t>
            </a:r>
            <a:r>
              <a:rPr lang="en-US" sz="2000" dirty="0"/>
              <a:t> </a:t>
            </a:r>
            <a:r>
              <a:rPr lang="en-US" sz="2000" dirty="0" err="1"/>
              <a:t>này</a:t>
            </a:r>
            <a:r>
              <a:rPr lang="en-US" sz="2000" dirty="0"/>
              <a:t> </a:t>
            </a:r>
            <a:r>
              <a:rPr lang="en-US" sz="2000" dirty="0" err="1"/>
              <a:t>là</a:t>
            </a:r>
            <a:r>
              <a:rPr lang="en-US" sz="2000" dirty="0"/>
              <a:t> </a:t>
            </a:r>
            <a:r>
              <a:rPr lang="en-US" sz="2000" dirty="0" err="1"/>
              <a:t>thiết</a:t>
            </a:r>
            <a:r>
              <a:rPr lang="en-US" sz="2000" dirty="0"/>
              <a:t> </a:t>
            </a:r>
            <a:r>
              <a:rPr lang="en-US" sz="2000" dirty="0" err="1"/>
              <a:t>lập</a:t>
            </a:r>
            <a:r>
              <a:rPr lang="en-US" sz="2000" dirty="0"/>
              <a:t> </a:t>
            </a:r>
            <a:r>
              <a:rPr lang="en-US" sz="2000" dirty="0" err="1"/>
              <a:t>mối</a:t>
            </a:r>
            <a:r>
              <a:rPr lang="en-US" sz="2000" dirty="0"/>
              <a:t> </a:t>
            </a:r>
            <a:r>
              <a:rPr lang="en-US" sz="2000" dirty="0" err="1"/>
              <a:t>quan</a:t>
            </a:r>
            <a:r>
              <a:rPr lang="en-US" sz="2000" dirty="0"/>
              <a:t> </a:t>
            </a:r>
            <a:r>
              <a:rPr lang="en-US" sz="2000" dirty="0" err="1"/>
              <a:t>hệ</a:t>
            </a:r>
            <a:r>
              <a:rPr lang="en-US" sz="2000" dirty="0"/>
              <a:t> </a:t>
            </a:r>
            <a:r>
              <a:rPr lang="en-US" sz="2000" dirty="0" err="1"/>
              <a:t>giữa</a:t>
            </a:r>
            <a:r>
              <a:rPr lang="en-US" sz="2000" dirty="0"/>
              <a:t> </a:t>
            </a:r>
            <a:r>
              <a:rPr lang="en-US" sz="2000" dirty="0" err="1"/>
              <a:t>cơ</a:t>
            </a:r>
            <a:r>
              <a:rPr lang="en-US" sz="2000" dirty="0"/>
              <a:t> </a:t>
            </a:r>
            <a:r>
              <a:rPr lang="en-US" sz="2000" dirty="0" err="1"/>
              <a:t>quan</a:t>
            </a:r>
            <a:r>
              <a:rPr lang="en-US" sz="2000" dirty="0"/>
              <a:t> </a:t>
            </a:r>
            <a:r>
              <a:rPr lang="en-US" sz="2000" dirty="0" err="1"/>
              <a:t>quản</a:t>
            </a:r>
            <a:r>
              <a:rPr lang="en-US" sz="2000" dirty="0"/>
              <a:t> </a:t>
            </a:r>
            <a:r>
              <a:rPr lang="en-US" sz="2000" dirty="0" err="1"/>
              <a:t>lý</a:t>
            </a:r>
            <a:r>
              <a:rPr lang="en-US" sz="2000" dirty="0"/>
              <a:t> </a:t>
            </a:r>
            <a:r>
              <a:rPr lang="en-US" sz="2000" dirty="0" err="1"/>
              <a:t>của</a:t>
            </a:r>
            <a:r>
              <a:rPr lang="en-US" sz="2000" dirty="0"/>
              <a:t> </a:t>
            </a:r>
            <a:r>
              <a:rPr lang="en-US" sz="2000" dirty="0" err="1"/>
              <a:t>một</a:t>
            </a:r>
            <a:r>
              <a:rPr lang="en-US" sz="2000" dirty="0"/>
              <a:t> </a:t>
            </a:r>
            <a:r>
              <a:rPr lang="en-US" sz="2000" dirty="0" err="1"/>
              <a:t>môn</a:t>
            </a:r>
            <a:r>
              <a:rPr lang="en-US" sz="2000" dirty="0"/>
              <a:t> </a:t>
            </a:r>
            <a:r>
              <a:rPr lang="en-US" sz="2000" dirty="0" err="1"/>
              <a:t>thể</a:t>
            </a:r>
            <a:r>
              <a:rPr lang="en-US" sz="2000" dirty="0"/>
              <a:t> </a:t>
            </a:r>
            <a:r>
              <a:rPr lang="en-US" sz="2000" dirty="0" err="1"/>
              <a:t>thao</a:t>
            </a:r>
            <a:r>
              <a:rPr lang="en-US" sz="2000" dirty="0"/>
              <a:t> </a:t>
            </a:r>
            <a:r>
              <a:rPr lang="en-US" sz="2000" dirty="0" err="1"/>
              <a:t>cụ</a:t>
            </a:r>
            <a:r>
              <a:rPr lang="en-US" sz="2000" dirty="0"/>
              <a:t> </a:t>
            </a:r>
            <a:r>
              <a:rPr lang="en-US" sz="2000" dirty="0" err="1"/>
              <a:t>thể</a:t>
            </a:r>
            <a:r>
              <a:rPr lang="en-US" sz="2000" dirty="0"/>
              <a:t> </a:t>
            </a:r>
            <a:r>
              <a:rPr lang="en-US" sz="2000" dirty="0" err="1"/>
              <a:t>và</a:t>
            </a:r>
            <a:r>
              <a:rPr lang="en-US" sz="2000" dirty="0"/>
              <a:t> </a:t>
            </a:r>
            <a:r>
              <a:rPr lang="en-US" sz="2000" dirty="0" err="1"/>
              <a:t>những</a:t>
            </a:r>
            <a:r>
              <a:rPr lang="en-US" sz="2000" dirty="0"/>
              <a:t> </a:t>
            </a:r>
            <a:r>
              <a:rPr lang="en-US" sz="2000" dirty="0" err="1"/>
              <a:t>người</a:t>
            </a:r>
            <a:r>
              <a:rPr lang="en-US" sz="2000" dirty="0"/>
              <a:t> </a:t>
            </a:r>
            <a:r>
              <a:rPr lang="en-US" sz="2000" dirty="0" err="1"/>
              <a:t>trẻ</a:t>
            </a:r>
            <a:r>
              <a:rPr lang="en-US" sz="2000" dirty="0"/>
              <a:t> </a:t>
            </a:r>
            <a:r>
              <a:rPr lang="en-US" sz="2000" dirty="0" err="1"/>
              <a:t>tuổi</a:t>
            </a:r>
            <a:r>
              <a:rPr lang="en-US" sz="2000" dirty="0"/>
              <a:t> </a:t>
            </a:r>
            <a:r>
              <a:rPr lang="en-US" sz="2000" dirty="0" err="1"/>
              <a:t>ngay</a:t>
            </a:r>
            <a:r>
              <a:rPr lang="en-US" sz="2000" dirty="0"/>
              <a:t> </a:t>
            </a:r>
            <a:r>
              <a:rPr lang="en-US" sz="2000" dirty="0" err="1"/>
              <a:t>từ</a:t>
            </a:r>
            <a:r>
              <a:rPr lang="en-US" sz="2000" dirty="0"/>
              <a:t> </a:t>
            </a:r>
            <a:r>
              <a:rPr lang="en-US" sz="2000" dirty="0" err="1"/>
              <a:t>khi</a:t>
            </a:r>
            <a:r>
              <a:rPr lang="en-US" sz="2000" dirty="0"/>
              <a:t> </a:t>
            </a:r>
            <a:r>
              <a:rPr lang="en-US" sz="2000" dirty="0" err="1"/>
              <a:t>còn</a:t>
            </a:r>
            <a:r>
              <a:rPr lang="en-US" sz="2000" dirty="0"/>
              <a:t> </a:t>
            </a:r>
            <a:r>
              <a:rPr lang="en-US" sz="2000" dirty="0" err="1"/>
              <a:t>nhỏ</a:t>
            </a:r>
            <a:r>
              <a:rPr lang="en-US" sz="2000" dirty="0"/>
              <a:t>, </a:t>
            </a:r>
            <a:r>
              <a:rPr lang="en-US" sz="2000" dirty="0" err="1"/>
              <a:t>với</a:t>
            </a:r>
            <a:r>
              <a:rPr lang="en-US" sz="2000" dirty="0"/>
              <a:t> </a:t>
            </a:r>
            <a:r>
              <a:rPr lang="en-US" sz="2000" dirty="0" err="1"/>
              <a:t>hy</a:t>
            </a:r>
            <a:r>
              <a:rPr lang="en-US" sz="2000" dirty="0"/>
              <a:t> </a:t>
            </a:r>
            <a:r>
              <a:rPr lang="en-US" sz="2000" dirty="0" err="1"/>
              <a:t>vọng</a:t>
            </a:r>
            <a:r>
              <a:rPr lang="en-US" sz="2000" dirty="0"/>
              <a:t> </a:t>
            </a:r>
            <a:r>
              <a:rPr lang="en-US" sz="2000" dirty="0" err="1"/>
              <a:t>rằng</a:t>
            </a:r>
            <a:r>
              <a:rPr lang="en-US" sz="2000" dirty="0"/>
              <a:t> </a:t>
            </a:r>
            <a:r>
              <a:rPr lang="en-US" sz="2000" dirty="0" err="1"/>
              <a:t>những</a:t>
            </a:r>
            <a:r>
              <a:rPr lang="en-US" sz="2000" dirty="0"/>
              <a:t> </a:t>
            </a:r>
            <a:r>
              <a:rPr lang="en-US" sz="2000" dirty="0" err="1"/>
              <a:t>người</a:t>
            </a:r>
            <a:r>
              <a:rPr lang="en-US" sz="2000" dirty="0"/>
              <a:t> </a:t>
            </a:r>
            <a:r>
              <a:rPr lang="en-US" sz="2000" dirty="0" err="1"/>
              <a:t>trẻ</a:t>
            </a:r>
            <a:r>
              <a:rPr lang="en-US" sz="2000" dirty="0"/>
              <a:t> </a:t>
            </a:r>
            <a:r>
              <a:rPr lang="en-US" sz="2000" dirty="0" err="1"/>
              <a:t>tuổi</a:t>
            </a:r>
            <a:r>
              <a:rPr lang="en-US" sz="2000" dirty="0"/>
              <a:t> </a:t>
            </a:r>
            <a:r>
              <a:rPr lang="en-US" sz="2000" dirty="0" err="1"/>
              <a:t>là</a:t>
            </a:r>
            <a:r>
              <a:rPr lang="en-US" sz="2000" dirty="0"/>
              <a:t> </a:t>
            </a:r>
            <a:r>
              <a:rPr lang="en-US" sz="2000" dirty="0" err="1"/>
              <a:t>khán</a:t>
            </a:r>
            <a:r>
              <a:rPr lang="en-US" sz="2000" dirty="0"/>
              <a:t> </a:t>
            </a:r>
            <a:r>
              <a:rPr lang="en-US" sz="2000" dirty="0" err="1"/>
              <a:t>giả</a:t>
            </a:r>
            <a:r>
              <a:rPr lang="en-US" sz="2000" dirty="0"/>
              <a:t> </a:t>
            </a:r>
            <a:r>
              <a:rPr lang="en-US" sz="2000" dirty="0" err="1"/>
              <a:t>hoặc</a:t>
            </a:r>
            <a:r>
              <a:rPr lang="en-US" sz="2000" dirty="0"/>
              <a:t> </a:t>
            </a:r>
            <a:r>
              <a:rPr lang="en-US" sz="2000" dirty="0" err="1"/>
              <a:t>người</a:t>
            </a:r>
            <a:r>
              <a:rPr lang="en-US" sz="2000" dirty="0"/>
              <a:t> </a:t>
            </a:r>
            <a:r>
              <a:rPr lang="en-US" sz="2000" dirty="0" err="1"/>
              <a:t>tham</a:t>
            </a:r>
            <a:r>
              <a:rPr lang="en-US" sz="2000" dirty="0"/>
              <a:t> </a:t>
            </a:r>
            <a:r>
              <a:rPr lang="en-US" sz="2000" dirty="0" err="1"/>
              <a:t>gia</a:t>
            </a:r>
            <a:r>
              <a:rPr lang="en-US" sz="2000" dirty="0"/>
              <a:t> </a:t>
            </a:r>
            <a:r>
              <a:rPr lang="en-US" sz="2000" dirty="0" err="1"/>
              <a:t>môn</a:t>
            </a:r>
            <a:r>
              <a:rPr lang="en-US" sz="2000" dirty="0"/>
              <a:t> </a:t>
            </a:r>
            <a:r>
              <a:rPr lang="en-US" sz="2000" dirty="0" err="1"/>
              <a:t>thể</a:t>
            </a:r>
            <a:r>
              <a:rPr lang="en-US" sz="2000" dirty="0"/>
              <a:t> </a:t>
            </a:r>
            <a:r>
              <a:rPr lang="en-US" sz="2000" dirty="0" err="1"/>
              <a:t>thao</a:t>
            </a:r>
            <a:r>
              <a:rPr lang="en-US" sz="2000" dirty="0"/>
              <a:t> </a:t>
            </a:r>
            <a:r>
              <a:rPr lang="en-US" sz="2000" dirty="0" err="1"/>
              <a:t>này</a:t>
            </a:r>
            <a:r>
              <a:rPr lang="en-US" sz="2000" dirty="0"/>
              <a:t> </a:t>
            </a:r>
            <a:r>
              <a:rPr lang="en-US" sz="2000" dirty="0" err="1"/>
              <a:t>sẽ</a:t>
            </a:r>
            <a:r>
              <a:rPr lang="en-US" sz="2000" dirty="0"/>
              <a:t> </a:t>
            </a:r>
            <a:r>
              <a:rPr lang="en-US" sz="2000" dirty="0" err="1"/>
              <a:t>tiếp</a:t>
            </a:r>
            <a:r>
              <a:rPr lang="en-US" sz="2000" dirty="0"/>
              <a:t> </a:t>
            </a:r>
            <a:r>
              <a:rPr lang="en-US" sz="2000" dirty="0" err="1"/>
              <a:t>tục</a:t>
            </a:r>
            <a:r>
              <a:rPr lang="en-US" sz="2000" dirty="0"/>
              <a:t> </a:t>
            </a:r>
            <a:r>
              <a:rPr lang="en-US" sz="2000" dirty="0" err="1"/>
              <a:t>từ</a:t>
            </a:r>
            <a:r>
              <a:rPr lang="en-US" sz="2000" dirty="0"/>
              <a:t> </a:t>
            </a:r>
            <a:r>
              <a:rPr lang="en-US" sz="2000" dirty="0" err="1"/>
              <a:t>thời</a:t>
            </a:r>
            <a:r>
              <a:rPr lang="en-US" sz="2000" dirty="0"/>
              <a:t> </a:t>
            </a:r>
            <a:r>
              <a:rPr lang="en-US" sz="2000" dirty="0" err="1"/>
              <a:t>thơ</a:t>
            </a:r>
            <a:r>
              <a:rPr lang="en-US" sz="2000" dirty="0"/>
              <a:t> </a:t>
            </a:r>
            <a:r>
              <a:rPr lang="en-US" sz="2000" dirty="0" err="1"/>
              <a:t>ấu</a:t>
            </a:r>
            <a:r>
              <a:rPr lang="en-US" sz="2000" dirty="0"/>
              <a:t> </a:t>
            </a:r>
            <a:r>
              <a:rPr lang="en-US" sz="2000" dirty="0" err="1"/>
              <a:t>đến</a:t>
            </a:r>
            <a:r>
              <a:rPr lang="en-US" sz="2000" dirty="0"/>
              <a:t> </a:t>
            </a:r>
            <a:r>
              <a:rPr lang="en-US" sz="2000" dirty="0" err="1"/>
              <a:t>tuổi</a:t>
            </a:r>
            <a:r>
              <a:rPr lang="en-US" sz="2000" dirty="0"/>
              <a:t> </a:t>
            </a:r>
            <a:r>
              <a:rPr lang="en-US" sz="2000" dirty="0" err="1"/>
              <a:t>trưởng</a:t>
            </a:r>
            <a:r>
              <a:rPr lang="en-US" sz="2000" dirty="0"/>
              <a:t> </a:t>
            </a:r>
            <a:r>
              <a:rPr lang="en-US" sz="2000" dirty="0" err="1"/>
              <a:t>thành</a:t>
            </a:r>
            <a:r>
              <a:rPr lang="en-US" sz="2000" dirty="0"/>
              <a:t>.</a:t>
            </a:r>
          </a:p>
          <a:p>
            <a:endParaRPr lang="en-US" sz="2000" dirty="0"/>
          </a:p>
        </p:txBody>
      </p:sp>
      <p:sp>
        <p:nvSpPr>
          <p:cNvPr id="5" name="Oval 4"/>
          <p:cNvSpPr/>
          <p:nvPr/>
        </p:nvSpPr>
        <p:spPr>
          <a:xfrm>
            <a:off x="152400" y="18288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1038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Effect transition="in" filter="barn(inVertical)">
                                      <p:cBhvr>
                                        <p:cTn id="7" dur="500"/>
                                        <p:tgtEl>
                                          <p:spTgt spid="4">
                                            <p:txEl>
                                              <p:pRg st="4" end="4"/>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4">
                                            <p:txEl>
                                              <p:pRg st="5" end="5"/>
                                            </p:txEl>
                                          </p:spTgt>
                                        </p:tgtEl>
                                        <p:attrNameLst>
                                          <p:attrName>style.visibility</p:attrName>
                                        </p:attrNameLst>
                                      </p:cBhvr>
                                      <p:to>
                                        <p:strVal val="visible"/>
                                      </p:to>
                                    </p:set>
                                    <p:animEffect transition="in" filter="barn(inVertical)">
                                      <p:cBhvr>
                                        <p:cTn id="10" dur="500"/>
                                        <p:tgtEl>
                                          <p:spTgt spid="4">
                                            <p:txEl>
                                              <p:pRg st="5" end="5"/>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4">
                                            <p:txEl>
                                              <p:pRg st="6" end="6"/>
                                            </p:txEl>
                                          </p:spTgt>
                                        </p:tgtEl>
                                        <p:attrNameLst>
                                          <p:attrName>style.visibility</p:attrName>
                                        </p:attrNameLst>
                                      </p:cBhvr>
                                      <p:to>
                                        <p:strVal val="visible"/>
                                      </p:to>
                                    </p:set>
                                    <p:animEffect transition="in" filter="barn(inVertical)">
                                      <p:cBhvr>
                                        <p:cTn id="13" dur="500"/>
                                        <p:tgtEl>
                                          <p:spTgt spid="4">
                                            <p:txEl>
                                              <p:pRg st="6" end="6"/>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4">
                                            <p:txEl>
                                              <p:pRg st="7" end="7"/>
                                            </p:txEl>
                                          </p:spTgt>
                                        </p:tgtEl>
                                        <p:attrNameLst>
                                          <p:attrName>style.visibility</p:attrName>
                                        </p:attrNameLst>
                                      </p:cBhvr>
                                      <p:to>
                                        <p:strVal val="visible"/>
                                      </p:to>
                                    </p:set>
                                    <p:animEffect transition="in" filter="barn(inVertical)">
                                      <p:cBhvr>
                                        <p:cTn id="16" dur="500"/>
                                        <p:tgtEl>
                                          <p:spTgt spid="4">
                                            <p:txEl>
                                              <p:pRg st="7" end="7"/>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animEffect transition="in" filter="barn(inVertical)">
                                      <p:cBhvr>
                                        <p:cTn id="19" dur="500"/>
                                        <p:tgtEl>
                                          <p:spTgt spid="4">
                                            <p:txEl>
                                              <p:pRg st="8" end="8"/>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4">
                                            <p:txEl>
                                              <p:pRg st="9" end="9"/>
                                            </p:txEl>
                                          </p:spTgt>
                                        </p:tgtEl>
                                        <p:attrNameLst>
                                          <p:attrName>style.visibility</p:attrName>
                                        </p:attrNameLst>
                                      </p:cBhvr>
                                      <p:to>
                                        <p:strVal val="visible"/>
                                      </p:to>
                                    </p:set>
                                    <p:animEffect transition="in" filter="barn(inVertical)">
                                      <p:cBhvr>
                                        <p:cTn id="22" dur="500"/>
                                        <p:tgtEl>
                                          <p:spTgt spid="4">
                                            <p:txEl>
                                              <p:pRg st="9" end="9"/>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4">
                                            <p:txEl>
                                              <p:pRg st="10" end="10"/>
                                            </p:txEl>
                                          </p:spTgt>
                                        </p:tgtEl>
                                        <p:attrNameLst>
                                          <p:attrName>style.visibility</p:attrName>
                                        </p:attrNameLst>
                                      </p:cBhvr>
                                      <p:to>
                                        <p:strVal val="visible"/>
                                      </p:to>
                                    </p:set>
                                    <p:animEffect transition="in" filter="barn(inVertical)">
                                      <p:cBhvr>
                                        <p:cTn id="25" dur="500"/>
                                        <p:tgtEl>
                                          <p:spTgt spid="4">
                                            <p:txEl>
                                              <p:pRg st="10" end="1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wipe(down)">
                                      <p:cBhvr>
                                        <p:cTn id="3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763000" cy="6740307"/>
          </a:xfrm>
          <a:prstGeom prst="rect">
            <a:avLst/>
          </a:prstGeom>
          <a:noFill/>
        </p:spPr>
        <p:txBody>
          <a:bodyPr wrap="square" rtlCol="0">
            <a:spAutoFit/>
          </a:bodyPr>
          <a:lstStyle/>
          <a:p>
            <a:r>
              <a:rPr lang="vi-VN" sz="2400" b="1" dirty="0">
                <a:solidFill>
                  <a:srgbClr val="FF0000"/>
                </a:solidFill>
              </a:rPr>
              <a:t>Question 39. </a:t>
            </a:r>
            <a:r>
              <a:rPr lang="vi-VN" sz="2400" dirty="0"/>
              <a:t>What could be the best title for the passage?</a:t>
            </a:r>
            <a:endParaRPr lang="en-US" sz="2400" dirty="0"/>
          </a:p>
          <a:p>
            <a:r>
              <a:rPr lang="vi-VN" sz="2400" b="1" dirty="0"/>
              <a:t>	A. </a:t>
            </a:r>
            <a:r>
              <a:rPr lang="vi-VN" sz="2400" dirty="0"/>
              <a:t>Charity Activities		</a:t>
            </a:r>
            <a:r>
              <a:rPr lang="vi-VN" sz="2400" b="1" dirty="0"/>
              <a:t>B. </a:t>
            </a:r>
            <a:r>
              <a:rPr lang="vi-VN" sz="2400" dirty="0"/>
              <a:t>Charitable Giving</a:t>
            </a:r>
            <a:endParaRPr lang="en-US" sz="2400" dirty="0"/>
          </a:p>
          <a:p>
            <a:r>
              <a:rPr lang="vi-VN" sz="2400" b="1" dirty="0"/>
              <a:t>	C. </a:t>
            </a:r>
            <a:r>
              <a:rPr lang="vi-VN" sz="2400" dirty="0"/>
              <a:t>To Be Charitable		</a:t>
            </a:r>
            <a:r>
              <a:rPr lang="vi-VN" sz="2400" b="1" dirty="0"/>
              <a:t>D. </a:t>
            </a:r>
            <a:r>
              <a:rPr lang="vi-VN" sz="2400" dirty="0"/>
              <a:t>To Be Altruistic</a:t>
            </a:r>
            <a:endParaRPr lang="en-US" sz="2400" dirty="0"/>
          </a:p>
          <a:p>
            <a:r>
              <a:rPr lang="vi-VN" sz="2400" b="1" dirty="0" smtClean="0"/>
              <a:t>Tiêu</a:t>
            </a:r>
            <a:r>
              <a:rPr lang="vi-VN" sz="2400" dirty="0" smtClean="0"/>
              <a:t> </a:t>
            </a:r>
            <a:r>
              <a:rPr lang="vi-VN" sz="2400" dirty="0"/>
              <a:t>đề tốt nhất cho đoạn văn?</a:t>
            </a:r>
            <a:endParaRPr lang="en-US" sz="2400" dirty="0"/>
          </a:p>
          <a:p>
            <a:r>
              <a:rPr lang="vi-VN" sz="2400" dirty="0"/>
              <a:t>B. Làm từ thiện</a:t>
            </a:r>
            <a:endParaRPr lang="en-US" sz="2400" dirty="0"/>
          </a:p>
          <a:p>
            <a:r>
              <a:rPr lang="vi-VN" sz="2400" b="1" dirty="0">
                <a:solidFill>
                  <a:srgbClr val="FF0000"/>
                </a:solidFill>
              </a:rPr>
              <a:t>Question 40</a:t>
            </a:r>
            <a:r>
              <a:rPr lang="vi-VN" sz="2400" b="1" dirty="0"/>
              <a:t>. </a:t>
            </a:r>
            <a:r>
              <a:rPr lang="vi-VN" sz="2400" dirty="0"/>
              <a:t>The word "</a:t>
            </a:r>
            <a:r>
              <a:rPr lang="vi-VN" sz="2400" b="1" u="sng" dirty="0"/>
              <a:t>they</a:t>
            </a:r>
            <a:r>
              <a:rPr lang="vi-VN" sz="2400" dirty="0"/>
              <a:t>" in paragraph 1 refers to ________ .</a:t>
            </a:r>
            <a:endParaRPr lang="en-US" sz="2400" dirty="0"/>
          </a:p>
          <a:p>
            <a:r>
              <a:rPr lang="vi-VN" sz="2400" b="1" dirty="0"/>
              <a:t>	A. </a:t>
            </a:r>
            <a:r>
              <a:rPr lang="vi-VN" sz="2400" dirty="0"/>
              <a:t>colleges and universities	</a:t>
            </a:r>
            <a:r>
              <a:rPr lang="vi-VN" sz="2400" b="1" dirty="0"/>
              <a:t>B. </a:t>
            </a:r>
            <a:r>
              <a:rPr lang="vi-VN" sz="2400" dirty="0"/>
              <a:t>other students</a:t>
            </a:r>
            <a:endParaRPr lang="en-US" sz="2400" dirty="0"/>
          </a:p>
          <a:p>
            <a:r>
              <a:rPr lang="vi-VN" sz="2400" b="1" dirty="0"/>
              <a:t>	C. </a:t>
            </a:r>
            <a:r>
              <a:rPr lang="vi-VN" sz="2400" dirty="0"/>
              <a:t>successful students		</a:t>
            </a:r>
            <a:r>
              <a:rPr lang="vi-VN" sz="2400" b="1" dirty="0"/>
              <a:t>D. </a:t>
            </a:r>
            <a:r>
              <a:rPr lang="vi-VN" sz="2400" dirty="0"/>
              <a:t>educational opportunities</a:t>
            </a:r>
            <a:endParaRPr lang="en-US" sz="2400" dirty="0"/>
          </a:p>
          <a:p>
            <a:endParaRPr lang="en-US" sz="2400" b="1" dirty="0" smtClean="0"/>
          </a:p>
          <a:p>
            <a:r>
              <a:rPr lang="vi-VN" sz="2400" dirty="0" smtClean="0"/>
              <a:t>They </a:t>
            </a:r>
            <a:r>
              <a:rPr lang="vi-VN" sz="2400" dirty="0"/>
              <a:t>~ “successful graduates”</a:t>
            </a:r>
            <a:endParaRPr lang="en-US" sz="2400" dirty="0"/>
          </a:p>
          <a:p>
            <a:r>
              <a:rPr lang="vi-VN" sz="2400" dirty="0"/>
              <a:t>“colleges and universities often …. they feel is important.”</a:t>
            </a:r>
            <a:endParaRPr lang="en-US" sz="2400" dirty="0"/>
          </a:p>
          <a:p>
            <a:r>
              <a:rPr lang="vi-VN" sz="2400" dirty="0"/>
              <a:t>Các trường cao đẳng và đại học thường nhận được quà tặng từ những cử nhân đã tốt nghiệp thành công người muốn mở ra cơ hội học tập cho các sinh viên khác hoặc hỗ trợ những nghiên cứu về một vấn đề mà </a:t>
            </a:r>
            <a:r>
              <a:rPr lang="vi-VN" sz="2400" b="1" u="sng" dirty="0"/>
              <a:t>họ</a:t>
            </a:r>
            <a:r>
              <a:rPr lang="vi-VN" sz="2400" dirty="0"/>
              <a:t> thấy là quan trọng</a:t>
            </a:r>
            <a:endParaRPr lang="en-US" sz="2400" dirty="0"/>
          </a:p>
          <a:p>
            <a:endParaRPr lang="en-US" sz="2400" dirty="0"/>
          </a:p>
        </p:txBody>
      </p:sp>
      <p:sp>
        <p:nvSpPr>
          <p:cNvPr id="5" name="Oval 4"/>
          <p:cNvSpPr/>
          <p:nvPr/>
        </p:nvSpPr>
        <p:spPr>
          <a:xfrm>
            <a:off x="4876800" y="6858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 name="Oval 5"/>
          <p:cNvSpPr/>
          <p:nvPr/>
        </p:nvSpPr>
        <p:spPr>
          <a:xfrm>
            <a:off x="1143000" y="33528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14720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down)">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4">
                                            <p:txEl>
                                              <p:pRg st="9" end="9"/>
                                            </p:txEl>
                                          </p:spTgt>
                                        </p:tgtEl>
                                        <p:attrNameLst>
                                          <p:attrName>style.visibility</p:attrName>
                                        </p:attrNameLst>
                                      </p:cBhvr>
                                      <p:to>
                                        <p:strVal val="visible"/>
                                      </p:to>
                                    </p:set>
                                    <p:animEffect transition="in" filter="barn(inVertical)">
                                      <p:cBhvr>
                                        <p:cTn id="18" dur="500"/>
                                        <p:tgtEl>
                                          <p:spTgt spid="4">
                                            <p:txEl>
                                              <p:pRg st="9" end="9"/>
                                            </p:txEl>
                                          </p:spTgt>
                                        </p:tgtEl>
                                      </p:cBhvr>
                                    </p:animEffect>
                                  </p:childTnLst>
                                </p:cTn>
                              </p:par>
                              <p:par>
                                <p:cTn id="19" presetID="16" presetClass="entr" presetSubtype="21" fill="hold" nodeType="withEffect">
                                  <p:stCondLst>
                                    <p:cond delay="0"/>
                                  </p:stCondLst>
                                  <p:childTnLst>
                                    <p:set>
                                      <p:cBhvr>
                                        <p:cTn id="20" dur="1" fill="hold">
                                          <p:stCondLst>
                                            <p:cond delay="0"/>
                                          </p:stCondLst>
                                        </p:cTn>
                                        <p:tgtEl>
                                          <p:spTgt spid="4">
                                            <p:txEl>
                                              <p:pRg st="10" end="10"/>
                                            </p:txEl>
                                          </p:spTgt>
                                        </p:tgtEl>
                                        <p:attrNameLst>
                                          <p:attrName>style.visibility</p:attrName>
                                        </p:attrNameLst>
                                      </p:cBhvr>
                                      <p:to>
                                        <p:strVal val="visible"/>
                                      </p:to>
                                    </p:set>
                                    <p:animEffect transition="in" filter="barn(inVertical)">
                                      <p:cBhvr>
                                        <p:cTn id="21" dur="500"/>
                                        <p:tgtEl>
                                          <p:spTgt spid="4">
                                            <p:txEl>
                                              <p:pRg st="10" end="10"/>
                                            </p:txEl>
                                          </p:spTgt>
                                        </p:tgtEl>
                                      </p:cBhvr>
                                    </p:animEffect>
                                  </p:childTnLst>
                                </p:cTn>
                              </p:par>
                              <p:par>
                                <p:cTn id="22" presetID="16" presetClass="entr" presetSubtype="21" fill="hold" nodeType="withEffect">
                                  <p:stCondLst>
                                    <p:cond delay="0"/>
                                  </p:stCondLst>
                                  <p:childTnLst>
                                    <p:set>
                                      <p:cBhvr>
                                        <p:cTn id="23" dur="1" fill="hold">
                                          <p:stCondLst>
                                            <p:cond delay="0"/>
                                          </p:stCondLst>
                                        </p:cTn>
                                        <p:tgtEl>
                                          <p:spTgt spid="4">
                                            <p:txEl>
                                              <p:pRg st="11" end="11"/>
                                            </p:txEl>
                                          </p:spTgt>
                                        </p:tgtEl>
                                        <p:attrNameLst>
                                          <p:attrName>style.visibility</p:attrName>
                                        </p:attrNameLst>
                                      </p:cBhvr>
                                      <p:to>
                                        <p:strVal val="visible"/>
                                      </p:to>
                                    </p:set>
                                    <p:animEffect transition="in" filter="barn(inVertical)">
                                      <p:cBhvr>
                                        <p:cTn id="24" dur="500"/>
                                        <p:tgtEl>
                                          <p:spTgt spid="4">
                                            <p:txEl>
                                              <p:pRg st="11" end="1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circle(in)">
                                      <p:cBhvr>
                                        <p:cTn id="29"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40594" y="0"/>
            <a:ext cx="8763000" cy="7478970"/>
          </a:xfrm>
          <a:prstGeom prst="rect">
            <a:avLst/>
          </a:prstGeom>
          <a:noFill/>
        </p:spPr>
        <p:txBody>
          <a:bodyPr wrap="square" rtlCol="0">
            <a:spAutoFit/>
          </a:bodyPr>
          <a:lstStyle/>
          <a:p>
            <a:r>
              <a:rPr lang="vi-VN" sz="2400" b="1" dirty="0"/>
              <a:t>Question 41. </a:t>
            </a:r>
            <a:r>
              <a:rPr lang="vi-VN" sz="2400" dirty="0"/>
              <a:t>According to the passage, which of the following is </a:t>
            </a:r>
            <a:r>
              <a:rPr lang="vi-VN" sz="2400" b="1" dirty="0"/>
              <a:t>NOT TRUE</a:t>
            </a:r>
            <a:r>
              <a:rPr lang="vi-VN" sz="2400" dirty="0"/>
              <a:t>?</a:t>
            </a:r>
            <a:endParaRPr lang="en-US" sz="2400" dirty="0"/>
          </a:p>
          <a:p>
            <a:r>
              <a:rPr lang="vi-VN" sz="2400" b="1" dirty="0"/>
              <a:t>A. </a:t>
            </a:r>
            <a:r>
              <a:rPr lang="vi-VN" sz="2400" dirty="0"/>
              <a:t>Altruism is the unselfish desire to help other people.</a:t>
            </a:r>
            <a:endParaRPr lang="en-US" sz="2400" dirty="0"/>
          </a:p>
          <a:p>
            <a:r>
              <a:rPr lang="vi-VN" sz="2400" b="1" dirty="0"/>
              <a:t>B. </a:t>
            </a:r>
            <a:r>
              <a:rPr lang="vi-VN" sz="2400" dirty="0"/>
              <a:t>In the U.S, people donate a lot to religious institutions.</a:t>
            </a:r>
            <a:endParaRPr lang="en-US" sz="2400" dirty="0"/>
          </a:p>
          <a:p>
            <a:r>
              <a:rPr lang="vi-VN" sz="2400" b="1" dirty="0"/>
              <a:t>C. </a:t>
            </a:r>
            <a:r>
              <a:rPr lang="vi-VN" sz="2400" dirty="0"/>
              <a:t>In the U.S, many charity events are held by the governors.</a:t>
            </a:r>
            <a:endParaRPr lang="en-US" sz="2400" dirty="0"/>
          </a:p>
          <a:p>
            <a:r>
              <a:rPr lang="vi-VN" sz="2400" b="1" dirty="0"/>
              <a:t>D. </a:t>
            </a:r>
            <a:r>
              <a:rPr lang="vi-VN" sz="2400" dirty="0"/>
              <a:t>Many people give away money to charity for the sake of themselves.</a:t>
            </a:r>
            <a:endParaRPr lang="en-US" sz="2400" dirty="0"/>
          </a:p>
          <a:p>
            <a:r>
              <a:rPr lang="vi-VN" sz="2400" dirty="0" smtClean="0"/>
              <a:t>Câu </a:t>
            </a:r>
            <a:r>
              <a:rPr lang="vi-VN" sz="2400" dirty="0"/>
              <a:t>A: đúng (thông tin ở dòng 1, 2 đoạn 1: “One reason is altruism, the unselfish desire to help other people and make the world a better place.”)</a:t>
            </a:r>
            <a:endParaRPr lang="en-US" sz="2400" dirty="0"/>
          </a:p>
          <a:p>
            <a:r>
              <a:rPr lang="vi-VN" sz="2400" dirty="0"/>
              <a:t>Câu B; đúng ( thông tin ở dòng 2, 3 đoạn 1: “religious institutions receive the highest</a:t>
            </a:r>
            <a:endParaRPr lang="en-US" sz="2400" dirty="0"/>
          </a:p>
          <a:p>
            <a:r>
              <a:rPr lang="vi-VN" sz="2400" dirty="0"/>
              <a:t>percentage of donations in the United States.”)</a:t>
            </a:r>
            <a:endParaRPr lang="en-US" sz="2400" dirty="0"/>
          </a:p>
          <a:p>
            <a:r>
              <a:rPr lang="vi-VN" sz="2400" dirty="0"/>
              <a:t>Câu C: Ở Mỹ, nhiều sự kiện từ thiện được tổ chức bởi các thống đốc =&gt; sai: không có thông tin</a:t>
            </a:r>
            <a:endParaRPr lang="en-US" sz="2400" dirty="0"/>
          </a:p>
          <a:p>
            <a:r>
              <a:rPr lang="vi-VN" sz="2400" dirty="0"/>
              <a:t>Câu D: đúng (Nhiều người quyên góp tiền vào từ thiện vì lợi ích của chính bản thân họ: thông tin ở dòng 1, đoạn 2: Charitable gifts can also be made for reasons involving personal interest.)</a:t>
            </a:r>
            <a:endParaRPr lang="en-US" sz="2400" dirty="0"/>
          </a:p>
          <a:p>
            <a:endParaRPr lang="en-US" sz="2400" dirty="0"/>
          </a:p>
        </p:txBody>
      </p:sp>
      <p:sp>
        <p:nvSpPr>
          <p:cNvPr id="6" name="Oval 5"/>
          <p:cNvSpPr/>
          <p:nvPr/>
        </p:nvSpPr>
        <p:spPr>
          <a:xfrm>
            <a:off x="228600" y="15240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35924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xEl>
                                              <p:pRg st="5" end="5"/>
                                            </p:txEl>
                                          </p:spTgt>
                                        </p:tgtEl>
                                        <p:attrNameLst>
                                          <p:attrName>style.visibility</p:attrName>
                                        </p:attrNameLst>
                                      </p:cBhvr>
                                      <p:to>
                                        <p:strVal val="visible"/>
                                      </p:to>
                                    </p:set>
                                    <p:animEffect transition="in" filter="wipe(down)">
                                      <p:cBhvr>
                                        <p:cTn id="7" dur="500"/>
                                        <p:tgtEl>
                                          <p:spTgt spid="5">
                                            <p:txEl>
                                              <p:pRg st="5" end="5"/>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5">
                                            <p:txEl>
                                              <p:pRg st="6" end="6"/>
                                            </p:txEl>
                                          </p:spTgt>
                                        </p:tgtEl>
                                        <p:attrNameLst>
                                          <p:attrName>style.visibility</p:attrName>
                                        </p:attrNameLst>
                                      </p:cBhvr>
                                      <p:to>
                                        <p:strVal val="visible"/>
                                      </p:to>
                                    </p:set>
                                    <p:animEffect transition="in" filter="wipe(down)">
                                      <p:cBhvr>
                                        <p:cTn id="10" dur="500"/>
                                        <p:tgtEl>
                                          <p:spTgt spid="5">
                                            <p:txEl>
                                              <p:pRg st="6" end="6"/>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5">
                                            <p:txEl>
                                              <p:pRg st="7" end="7"/>
                                            </p:txEl>
                                          </p:spTgt>
                                        </p:tgtEl>
                                        <p:attrNameLst>
                                          <p:attrName>style.visibility</p:attrName>
                                        </p:attrNameLst>
                                      </p:cBhvr>
                                      <p:to>
                                        <p:strVal val="visible"/>
                                      </p:to>
                                    </p:set>
                                    <p:animEffect transition="in" filter="wipe(down)">
                                      <p:cBhvr>
                                        <p:cTn id="13" dur="500"/>
                                        <p:tgtEl>
                                          <p:spTgt spid="5">
                                            <p:txEl>
                                              <p:pRg st="7" end="7"/>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5">
                                            <p:txEl>
                                              <p:pRg st="8" end="8"/>
                                            </p:txEl>
                                          </p:spTgt>
                                        </p:tgtEl>
                                        <p:attrNameLst>
                                          <p:attrName>style.visibility</p:attrName>
                                        </p:attrNameLst>
                                      </p:cBhvr>
                                      <p:to>
                                        <p:strVal val="visible"/>
                                      </p:to>
                                    </p:set>
                                    <p:animEffect transition="in" filter="wipe(down)">
                                      <p:cBhvr>
                                        <p:cTn id="16" dur="500"/>
                                        <p:tgtEl>
                                          <p:spTgt spid="5">
                                            <p:txEl>
                                              <p:pRg st="8" end="8"/>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5">
                                            <p:txEl>
                                              <p:pRg st="9" end="9"/>
                                            </p:txEl>
                                          </p:spTgt>
                                        </p:tgtEl>
                                        <p:attrNameLst>
                                          <p:attrName>style.visibility</p:attrName>
                                        </p:attrNameLst>
                                      </p:cBhvr>
                                      <p:to>
                                        <p:strVal val="visible"/>
                                      </p:to>
                                    </p:set>
                                    <p:animEffect transition="in" filter="wipe(down)">
                                      <p:cBhvr>
                                        <p:cTn id="19" dur="500"/>
                                        <p:tgtEl>
                                          <p:spTgt spid="5">
                                            <p:txEl>
                                              <p:pRg st="9" end="9"/>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wipe(down)">
                                      <p:cBhvr>
                                        <p:cTn id="2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610600" cy="3785652"/>
          </a:xfrm>
          <a:prstGeom prst="rect">
            <a:avLst/>
          </a:prstGeom>
          <a:noFill/>
        </p:spPr>
        <p:txBody>
          <a:bodyPr wrap="square" rtlCol="0">
            <a:spAutoFit/>
          </a:bodyPr>
          <a:lstStyle/>
          <a:p>
            <a:r>
              <a:rPr lang="vi-VN" sz="2400" b="1" dirty="0"/>
              <a:t>Question 4</a:t>
            </a:r>
            <a:r>
              <a:rPr lang="en-US" sz="2400" b="1" dirty="0"/>
              <a:t>2</a:t>
            </a:r>
            <a:r>
              <a:rPr lang="vi-VN" sz="2400" b="1" dirty="0"/>
              <a:t>. </a:t>
            </a:r>
            <a:r>
              <a:rPr lang="vi-VN" sz="2400" dirty="0"/>
              <a:t>The word "</a:t>
            </a:r>
            <a:r>
              <a:rPr lang="vi-VN" sz="2400" b="1" u="sng" dirty="0"/>
              <a:t>affected</a:t>
            </a:r>
            <a:r>
              <a:rPr lang="vi-VN" sz="2400" dirty="0"/>
              <a:t>" in paragraph 1 almost means ________ .</a:t>
            </a:r>
            <a:endParaRPr lang="en-US" sz="2400" dirty="0"/>
          </a:p>
          <a:p>
            <a:r>
              <a:rPr lang="vi-VN" sz="2400" b="1" dirty="0"/>
              <a:t>	A. </a:t>
            </a:r>
            <a:r>
              <a:rPr lang="vi-VN" sz="2400" dirty="0"/>
              <a:t>attacked	</a:t>
            </a:r>
            <a:r>
              <a:rPr lang="vi-VN" sz="2400" b="1" dirty="0"/>
              <a:t>B. </a:t>
            </a:r>
            <a:r>
              <a:rPr lang="vi-VN" sz="2400" dirty="0"/>
              <a:t>killed	</a:t>
            </a:r>
            <a:r>
              <a:rPr lang="vi-VN" sz="2400" b="1" dirty="0"/>
              <a:t>C. </a:t>
            </a:r>
            <a:r>
              <a:rPr lang="vi-VN" sz="2400" dirty="0"/>
              <a:t>fought	</a:t>
            </a:r>
            <a:r>
              <a:rPr lang="vi-VN" sz="2400" b="1" dirty="0"/>
              <a:t>D. </a:t>
            </a:r>
            <a:r>
              <a:rPr lang="vi-VN" sz="2400" dirty="0"/>
              <a:t>caught</a:t>
            </a:r>
            <a:endParaRPr lang="en-US" sz="2400" dirty="0"/>
          </a:p>
          <a:p>
            <a:endParaRPr lang="en-US" sz="2400" b="1" dirty="0" smtClean="0"/>
          </a:p>
          <a:p>
            <a:r>
              <a:rPr lang="vi-VN" sz="2400" dirty="0" smtClean="0"/>
              <a:t>Affected</a:t>
            </a:r>
            <a:r>
              <a:rPr lang="vi-VN" sz="2400" dirty="0"/>
              <a:t>: bị ảnh hưởng</a:t>
            </a:r>
            <a:endParaRPr lang="en-US" sz="2400" dirty="0"/>
          </a:p>
          <a:p>
            <a:r>
              <a:rPr lang="vi-VN" sz="2400" dirty="0"/>
              <a:t>Bệnh viện và các tổ chức nghiên cứu y học thường được tài trợ bởi những nhà tài trợ mà từng bị ảnh hưởng bởi vấn đề sức khỏe, hoặc trực tiếp hoặc gián tiếp qua trải nghiệm của các thành viên gia đình hoặc bạn bè</a:t>
            </a:r>
            <a:endParaRPr lang="en-US" sz="2400" dirty="0"/>
          </a:p>
          <a:p>
            <a:endParaRPr lang="en-US" sz="2400" dirty="0"/>
          </a:p>
        </p:txBody>
      </p:sp>
      <p:sp>
        <p:nvSpPr>
          <p:cNvPr id="5" name="Oval 4"/>
          <p:cNvSpPr/>
          <p:nvPr/>
        </p:nvSpPr>
        <p:spPr>
          <a:xfrm>
            <a:off x="1143000" y="10668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00998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barn(inVertical)">
                                      <p:cBhvr>
                                        <p:cTn id="7" dur="500"/>
                                        <p:tgtEl>
                                          <p:spTgt spid="4">
                                            <p:txEl>
                                              <p:pRg st="3" end="3"/>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4">
                                            <p:txEl>
                                              <p:pRg st="4" end="4"/>
                                            </p:txEl>
                                          </p:spTgt>
                                        </p:tgtEl>
                                        <p:attrNameLst>
                                          <p:attrName>style.visibility</p:attrName>
                                        </p:attrNameLst>
                                      </p:cBhvr>
                                      <p:to>
                                        <p:strVal val="visible"/>
                                      </p:to>
                                    </p:set>
                                    <p:animEffect transition="in" filter="barn(inVertical)">
                                      <p:cBhvr>
                                        <p:cTn id="10" dur="500"/>
                                        <p:tgtEl>
                                          <p:spTgt spid="4">
                                            <p:txEl>
                                              <p:pRg st="4" end="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circle(in)">
                                      <p:cBhvr>
                                        <p:cTn id="15"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228600"/>
            <a:ext cx="8991600" cy="4524315"/>
          </a:xfrm>
          <a:prstGeom prst="rect">
            <a:avLst/>
          </a:prstGeom>
          <a:noFill/>
        </p:spPr>
        <p:txBody>
          <a:bodyPr wrap="square" rtlCol="0">
            <a:spAutoFit/>
          </a:bodyPr>
          <a:lstStyle/>
          <a:p>
            <a:r>
              <a:rPr lang="en-US" sz="2400" b="1" dirty="0"/>
              <a:t>Question </a:t>
            </a:r>
            <a:r>
              <a:rPr lang="en-US" sz="2400" dirty="0"/>
              <a:t>4. This degree appeals to students who are </a:t>
            </a:r>
            <a:r>
              <a:rPr lang="en-US" sz="2400" dirty="0" err="1"/>
              <a:t>interested_________working</a:t>
            </a:r>
            <a:r>
              <a:rPr lang="en-US" sz="2400" dirty="0"/>
              <a:t> in the new fields and occupations</a:t>
            </a:r>
          </a:p>
          <a:p>
            <a:r>
              <a:rPr lang="en-US" sz="2400" dirty="0"/>
              <a:t>created by </a:t>
            </a:r>
            <a:r>
              <a:rPr lang="en-US" sz="2400" dirty="0" err="1"/>
              <a:t>digitisation</a:t>
            </a:r>
            <a:r>
              <a:rPr lang="en-US" sz="2400" dirty="0"/>
              <a:t>.</a:t>
            </a:r>
          </a:p>
          <a:p>
            <a:r>
              <a:rPr lang="en-US" sz="2400" b="1" dirty="0"/>
              <a:t>A</a:t>
            </a:r>
            <a:r>
              <a:rPr lang="en-US" sz="2400" dirty="0"/>
              <a:t>. with		</a:t>
            </a:r>
            <a:r>
              <a:rPr lang="en-US" sz="2400" b="1" dirty="0"/>
              <a:t>B</a:t>
            </a:r>
            <a:r>
              <a:rPr lang="en-US" sz="2400" dirty="0"/>
              <a:t>. by	</a:t>
            </a:r>
            <a:r>
              <a:rPr lang="en-US" sz="2400" b="1" dirty="0"/>
              <a:t>C</a:t>
            </a:r>
            <a:r>
              <a:rPr lang="en-US" sz="2400" dirty="0"/>
              <a:t>. in	</a:t>
            </a:r>
            <a:r>
              <a:rPr lang="en-US" sz="2400" b="1" dirty="0"/>
              <a:t>D</a:t>
            </a:r>
            <a:r>
              <a:rPr lang="en-US" sz="2400" dirty="0"/>
              <a:t>. upon</a:t>
            </a:r>
          </a:p>
          <a:p>
            <a:endParaRPr lang="en-US" sz="2400" b="1" dirty="0" smtClean="0"/>
          </a:p>
          <a:p>
            <a:r>
              <a:rPr lang="en-US" sz="2400" b="1" dirty="0" err="1" smtClean="0"/>
              <a:t>Giải</a:t>
            </a:r>
            <a:r>
              <a:rPr lang="en-US" sz="2400" b="1" dirty="0" smtClean="0"/>
              <a:t> </a:t>
            </a:r>
            <a:r>
              <a:rPr lang="en-US" sz="2400" b="1" dirty="0" err="1"/>
              <a:t>thích</a:t>
            </a:r>
            <a:r>
              <a:rPr lang="en-US" sz="2400" b="1" dirty="0"/>
              <a:t>:</a:t>
            </a:r>
            <a:endParaRPr lang="en-US" sz="2400" dirty="0"/>
          </a:p>
          <a:p>
            <a:r>
              <a:rPr lang="en-US" sz="2400" dirty="0" err="1"/>
              <a:t>Giới</a:t>
            </a:r>
            <a:r>
              <a:rPr lang="en-US" sz="2400" dirty="0"/>
              <a:t> </a:t>
            </a:r>
            <a:r>
              <a:rPr lang="en-US" sz="2400" dirty="0" err="1"/>
              <a:t>từ</a:t>
            </a:r>
            <a:r>
              <a:rPr lang="en-US" sz="2400" dirty="0"/>
              <a:t> </a:t>
            </a:r>
            <a:r>
              <a:rPr lang="en-US" sz="2400" dirty="0" err="1"/>
              <a:t>cần</a:t>
            </a:r>
            <a:r>
              <a:rPr lang="en-US" sz="2400" dirty="0"/>
              <a:t> </a:t>
            </a:r>
            <a:r>
              <a:rPr lang="en-US" sz="2400" dirty="0" err="1"/>
              <a:t>điền</a:t>
            </a:r>
            <a:r>
              <a:rPr lang="en-US" sz="2400" dirty="0"/>
              <a:t> </a:t>
            </a:r>
            <a:r>
              <a:rPr lang="en-US" sz="2400" dirty="0" err="1"/>
              <a:t>đi</a:t>
            </a:r>
            <a:r>
              <a:rPr lang="en-US" sz="2400" dirty="0"/>
              <a:t> </a:t>
            </a:r>
            <a:r>
              <a:rPr lang="en-US" sz="2400" dirty="0" err="1"/>
              <a:t>với</a:t>
            </a:r>
            <a:r>
              <a:rPr lang="en-US" sz="2400" dirty="0"/>
              <a:t> </a:t>
            </a:r>
            <a:r>
              <a:rPr lang="en-US" sz="2400" dirty="0" err="1"/>
              <a:t>tính</a:t>
            </a:r>
            <a:r>
              <a:rPr lang="en-US" sz="2400" dirty="0"/>
              <a:t> </a:t>
            </a:r>
            <a:r>
              <a:rPr lang="en-US" sz="2400" dirty="0" err="1"/>
              <a:t>từ</a:t>
            </a:r>
            <a:r>
              <a:rPr lang="en-US" sz="2400" dirty="0"/>
              <a:t> </a:t>
            </a:r>
            <a:r>
              <a:rPr lang="en-US" sz="2400" b="1" dirty="0"/>
              <a:t>interested</a:t>
            </a:r>
            <a:r>
              <a:rPr lang="en-US" sz="2400" dirty="0"/>
              <a:t> (</a:t>
            </a:r>
            <a:r>
              <a:rPr lang="en-US" sz="2400" i="1" dirty="0" err="1"/>
              <a:t>thích</a:t>
            </a:r>
            <a:r>
              <a:rPr lang="en-US" sz="2400" i="1" dirty="0"/>
              <a:t> </a:t>
            </a:r>
            <a:r>
              <a:rPr lang="en-US" sz="2400" i="1" dirty="0" err="1"/>
              <a:t>thú</a:t>
            </a:r>
            <a:r>
              <a:rPr lang="en-US" sz="2400" dirty="0"/>
              <a:t>). Ta </a:t>
            </a:r>
            <a:r>
              <a:rPr lang="en-US" sz="2400" dirty="0" err="1"/>
              <a:t>có</a:t>
            </a:r>
            <a:r>
              <a:rPr lang="en-US" sz="2400" dirty="0"/>
              <a:t> </a:t>
            </a:r>
            <a:r>
              <a:rPr lang="en-US" sz="2400" dirty="0" err="1"/>
              <a:t>cấu</a:t>
            </a:r>
            <a:r>
              <a:rPr lang="en-US" sz="2400" dirty="0"/>
              <a:t> </a:t>
            </a:r>
            <a:r>
              <a:rPr lang="en-US" sz="2400" dirty="0" err="1"/>
              <a:t>trúc</a:t>
            </a:r>
            <a:r>
              <a:rPr lang="en-US" sz="2400" dirty="0"/>
              <a:t> </a:t>
            </a:r>
            <a:r>
              <a:rPr lang="en-US" sz="2400" b="1" dirty="0"/>
              <a:t>be interested in </a:t>
            </a:r>
            <a:r>
              <a:rPr lang="en-US" sz="2400" b="1" dirty="0" err="1"/>
              <a:t>sth</a:t>
            </a:r>
            <a:r>
              <a:rPr lang="en-US" sz="2400" dirty="0"/>
              <a:t> (</a:t>
            </a:r>
            <a:r>
              <a:rPr lang="en-US" sz="2400" i="1" dirty="0" err="1"/>
              <a:t>thích</a:t>
            </a:r>
            <a:r>
              <a:rPr lang="en-US" sz="2400" i="1" dirty="0"/>
              <a:t> </a:t>
            </a:r>
            <a:r>
              <a:rPr lang="en-US" sz="2400" i="1" dirty="0" err="1"/>
              <a:t>thú</a:t>
            </a:r>
            <a:r>
              <a:rPr lang="en-US" sz="2400" i="1" dirty="0"/>
              <a:t> </a:t>
            </a:r>
            <a:r>
              <a:rPr lang="en-US" sz="2400" i="1" dirty="0" err="1"/>
              <a:t>cái</a:t>
            </a:r>
            <a:r>
              <a:rPr lang="en-US" sz="2400" i="1" dirty="0"/>
              <a:t> </a:t>
            </a:r>
            <a:r>
              <a:rPr lang="en-US" sz="2400" i="1" dirty="0" err="1"/>
              <a:t>gì</a:t>
            </a:r>
            <a:r>
              <a:rPr lang="en-US" sz="2400" i="1" dirty="0"/>
              <a:t> </a:t>
            </a:r>
            <a:r>
              <a:rPr lang="en-US" sz="2400" i="1" dirty="0" err="1"/>
              <a:t>đó</a:t>
            </a:r>
            <a:r>
              <a:rPr lang="en-US" sz="2400" i="1" dirty="0"/>
              <a:t>)</a:t>
            </a:r>
            <a:r>
              <a:rPr lang="en-US" sz="2400" dirty="0"/>
              <a:t>. </a:t>
            </a:r>
            <a:r>
              <a:rPr lang="en-US" sz="2400" dirty="0" err="1"/>
              <a:t>Vì</a:t>
            </a:r>
            <a:r>
              <a:rPr lang="en-US" sz="2400" dirty="0"/>
              <a:t> </a:t>
            </a:r>
            <a:r>
              <a:rPr lang="en-US" sz="2400" dirty="0" err="1"/>
              <a:t>vậy</a:t>
            </a:r>
            <a:r>
              <a:rPr lang="en-US" sz="2400" dirty="0"/>
              <a:t>, </a:t>
            </a:r>
            <a:r>
              <a:rPr lang="en-US" sz="2400" dirty="0" err="1"/>
              <a:t>phương</a:t>
            </a:r>
            <a:r>
              <a:rPr lang="en-US" sz="2400" dirty="0"/>
              <a:t> </a:t>
            </a:r>
            <a:r>
              <a:rPr lang="en-US" sz="2400" dirty="0" err="1"/>
              <a:t>án</a:t>
            </a:r>
            <a:r>
              <a:rPr lang="en-US" sz="2400" dirty="0"/>
              <a:t> C </a:t>
            </a:r>
            <a:r>
              <a:rPr lang="en-US" sz="2400" dirty="0" err="1"/>
              <a:t>phù</a:t>
            </a:r>
            <a:r>
              <a:rPr lang="en-US" sz="2400" dirty="0"/>
              <a:t> </a:t>
            </a:r>
            <a:r>
              <a:rPr lang="en-US" sz="2400" dirty="0" err="1"/>
              <a:t>hợp</a:t>
            </a:r>
            <a:r>
              <a:rPr lang="en-US" sz="2400" dirty="0"/>
              <a:t> </a:t>
            </a:r>
            <a:r>
              <a:rPr lang="en-US" sz="2400" dirty="0" err="1"/>
              <a:t>nhất</a:t>
            </a:r>
            <a:r>
              <a:rPr lang="en-US" sz="2400" dirty="0"/>
              <a:t>.</a:t>
            </a:r>
          </a:p>
          <a:p>
            <a:r>
              <a:rPr lang="en-US" sz="2400" b="1" dirty="0" err="1"/>
              <a:t>Dịch</a:t>
            </a:r>
            <a:r>
              <a:rPr lang="en-US" sz="2400" b="1" dirty="0"/>
              <a:t> </a:t>
            </a:r>
            <a:r>
              <a:rPr lang="en-US" sz="2400" b="1" dirty="0" err="1"/>
              <a:t>nghĩa</a:t>
            </a:r>
            <a:r>
              <a:rPr lang="en-US" sz="2400" dirty="0"/>
              <a:t>: </a:t>
            </a:r>
            <a:r>
              <a:rPr lang="en-US" sz="2400" i="1" dirty="0" err="1"/>
              <a:t>Bằng</a:t>
            </a:r>
            <a:r>
              <a:rPr lang="en-US" sz="2400" i="1" dirty="0"/>
              <a:t> </a:t>
            </a:r>
            <a:r>
              <a:rPr lang="en-US" sz="2400" i="1" dirty="0" err="1"/>
              <a:t>cấp</a:t>
            </a:r>
            <a:r>
              <a:rPr lang="en-US" sz="2400" i="1" dirty="0"/>
              <a:t> </a:t>
            </a:r>
            <a:r>
              <a:rPr lang="en-US" sz="2400" i="1" dirty="0" err="1"/>
              <a:t>này</a:t>
            </a:r>
            <a:r>
              <a:rPr lang="en-US" sz="2400" i="1" dirty="0"/>
              <a:t> </a:t>
            </a:r>
            <a:r>
              <a:rPr lang="en-US" sz="2400" i="1" dirty="0" err="1"/>
              <a:t>thu</a:t>
            </a:r>
            <a:r>
              <a:rPr lang="en-US" sz="2400" i="1" dirty="0"/>
              <a:t> </a:t>
            </a:r>
            <a:r>
              <a:rPr lang="en-US" sz="2400" i="1" dirty="0" err="1"/>
              <a:t>hút</a:t>
            </a:r>
            <a:r>
              <a:rPr lang="en-US" sz="2400" i="1" dirty="0"/>
              <a:t> </a:t>
            </a:r>
            <a:r>
              <a:rPr lang="en-US" sz="2400" i="1" dirty="0" err="1"/>
              <a:t>những</a:t>
            </a:r>
            <a:r>
              <a:rPr lang="en-US" sz="2400" i="1" dirty="0"/>
              <a:t> </a:t>
            </a:r>
            <a:r>
              <a:rPr lang="en-US" sz="2400" i="1" dirty="0" err="1"/>
              <a:t>học</a:t>
            </a:r>
            <a:r>
              <a:rPr lang="en-US" sz="2400" i="1" dirty="0"/>
              <a:t> </a:t>
            </a:r>
            <a:r>
              <a:rPr lang="en-US" sz="2400" i="1" dirty="0" err="1"/>
              <a:t>sinh</a:t>
            </a:r>
            <a:r>
              <a:rPr lang="en-US" sz="2400" i="1" dirty="0"/>
              <a:t> </a:t>
            </a:r>
            <a:r>
              <a:rPr lang="en-US" sz="2400" i="1" dirty="0" err="1"/>
              <a:t>thích</a:t>
            </a:r>
            <a:r>
              <a:rPr lang="en-US" sz="2400" i="1" dirty="0"/>
              <a:t> </a:t>
            </a:r>
            <a:r>
              <a:rPr lang="en-US" sz="2400" i="1" dirty="0" err="1"/>
              <a:t>làm</a:t>
            </a:r>
            <a:r>
              <a:rPr lang="en-US" sz="2400" i="1" dirty="0"/>
              <a:t> </a:t>
            </a:r>
            <a:r>
              <a:rPr lang="en-US" sz="2400" i="1" dirty="0" err="1"/>
              <a:t>việc</a:t>
            </a:r>
            <a:r>
              <a:rPr lang="en-US" sz="2400" i="1" dirty="0"/>
              <a:t> </a:t>
            </a:r>
            <a:r>
              <a:rPr lang="en-US" sz="2400" i="1" dirty="0" err="1"/>
              <a:t>trong</a:t>
            </a:r>
            <a:r>
              <a:rPr lang="en-US" sz="2400" i="1" dirty="0"/>
              <a:t> </a:t>
            </a:r>
            <a:r>
              <a:rPr lang="en-US" sz="2400" i="1" dirty="0" err="1"/>
              <a:t>những</a:t>
            </a:r>
            <a:r>
              <a:rPr lang="en-US" sz="2400" i="1" dirty="0"/>
              <a:t> </a:t>
            </a:r>
            <a:r>
              <a:rPr lang="en-US" sz="2400" i="1" dirty="0" err="1"/>
              <a:t>lĩnh</a:t>
            </a:r>
            <a:r>
              <a:rPr lang="en-US" sz="2400" i="1" dirty="0"/>
              <a:t> </a:t>
            </a:r>
            <a:r>
              <a:rPr lang="en-US" sz="2400" i="1" dirty="0" err="1"/>
              <a:t>vực</a:t>
            </a:r>
            <a:r>
              <a:rPr lang="en-US" sz="2400" i="1" dirty="0"/>
              <a:t> </a:t>
            </a:r>
            <a:r>
              <a:rPr lang="en-US" sz="2400" i="1" dirty="0" err="1"/>
              <a:t>mới</a:t>
            </a:r>
            <a:r>
              <a:rPr lang="en-US" sz="2400" i="1" dirty="0"/>
              <a:t> </a:t>
            </a:r>
            <a:r>
              <a:rPr lang="en-US" sz="2400" i="1" dirty="0" err="1"/>
              <a:t>và</a:t>
            </a:r>
            <a:r>
              <a:rPr lang="en-US" sz="2400" i="1" dirty="0"/>
              <a:t> </a:t>
            </a:r>
            <a:r>
              <a:rPr lang="en-US" sz="2400" i="1" dirty="0" err="1"/>
              <a:t>nghề</a:t>
            </a:r>
            <a:r>
              <a:rPr lang="en-US" sz="2400" i="1" dirty="0"/>
              <a:t> </a:t>
            </a:r>
            <a:r>
              <a:rPr lang="en-US" sz="2400" i="1" dirty="0" err="1"/>
              <a:t>nghiệp</a:t>
            </a:r>
            <a:r>
              <a:rPr lang="en-US" sz="2400" i="1" dirty="0"/>
              <a:t> </a:t>
            </a:r>
            <a:r>
              <a:rPr lang="en-US" sz="2400" i="1" dirty="0" err="1"/>
              <a:t>mới</a:t>
            </a:r>
            <a:r>
              <a:rPr lang="en-US" sz="2400" i="1" dirty="0"/>
              <a:t> do </a:t>
            </a:r>
            <a:r>
              <a:rPr lang="en-US" sz="2400" i="1" dirty="0" err="1"/>
              <a:t>công</a:t>
            </a:r>
            <a:r>
              <a:rPr lang="en-US" sz="2400" i="1" dirty="0"/>
              <a:t> </a:t>
            </a:r>
            <a:r>
              <a:rPr lang="en-US" sz="2400" i="1" dirty="0" err="1"/>
              <a:t>nghệ</a:t>
            </a:r>
            <a:r>
              <a:rPr lang="en-US" sz="2400" i="1" dirty="0"/>
              <a:t> </a:t>
            </a:r>
            <a:r>
              <a:rPr lang="en-US" sz="2400" i="1" dirty="0" err="1"/>
              <a:t>số</a:t>
            </a:r>
            <a:r>
              <a:rPr lang="en-US" sz="2400" i="1" dirty="0"/>
              <a:t> </a:t>
            </a:r>
            <a:r>
              <a:rPr lang="en-US" sz="2400" i="1" dirty="0" err="1"/>
              <a:t>hoá</a:t>
            </a:r>
            <a:r>
              <a:rPr lang="en-US" sz="2400" i="1" dirty="0"/>
              <a:t> </a:t>
            </a:r>
            <a:r>
              <a:rPr lang="en-US" sz="2400" i="1" dirty="0" err="1"/>
              <a:t>tạo</a:t>
            </a:r>
            <a:r>
              <a:rPr lang="en-US" sz="2400" i="1" dirty="0"/>
              <a:t> </a:t>
            </a:r>
            <a:r>
              <a:rPr lang="en-US" sz="2400" i="1" dirty="0" err="1"/>
              <a:t>ra.</a:t>
            </a:r>
            <a:endParaRPr lang="en-US" sz="2400" dirty="0"/>
          </a:p>
          <a:p>
            <a:endParaRPr lang="en-US" sz="2400" dirty="0"/>
          </a:p>
        </p:txBody>
      </p:sp>
      <p:sp>
        <p:nvSpPr>
          <p:cNvPr id="5" name="Oval 4"/>
          <p:cNvSpPr/>
          <p:nvPr/>
        </p:nvSpPr>
        <p:spPr>
          <a:xfrm>
            <a:off x="3048000" y="13716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74471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8839200" cy="6863417"/>
          </a:xfrm>
          <a:prstGeom prst="rect">
            <a:avLst/>
          </a:prstGeom>
          <a:noFill/>
        </p:spPr>
        <p:txBody>
          <a:bodyPr wrap="square" rtlCol="0">
            <a:spAutoFit/>
          </a:bodyPr>
          <a:lstStyle/>
          <a:p>
            <a:r>
              <a:rPr lang="vi-VN" sz="2000" b="1" dirty="0"/>
              <a:t>Question 43. </a:t>
            </a:r>
            <a:r>
              <a:rPr lang="vi-VN" sz="2000" dirty="0"/>
              <a:t>According to the passage, what is perhaps </a:t>
            </a:r>
            <a:r>
              <a:rPr lang="vi-VN" sz="2000" b="1" dirty="0"/>
              <a:t>THE LEAST</a:t>
            </a:r>
            <a:r>
              <a:rPr lang="vi-VN" sz="2000" dirty="0"/>
              <a:t> supported by the writer about giving a charitable gift?</a:t>
            </a:r>
            <a:endParaRPr lang="en-US" sz="2000" dirty="0"/>
          </a:p>
          <a:p>
            <a:r>
              <a:rPr lang="vi-VN" sz="2000" b="1" dirty="0"/>
              <a:t>A. </a:t>
            </a:r>
            <a:r>
              <a:rPr lang="vi-VN" sz="2000" dirty="0"/>
              <a:t>People can earn their living by going to charity events.</a:t>
            </a:r>
            <a:endParaRPr lang="en-US" sz="2000" dirty="0"/>
          </a:p>
          <a:p>
            <a:r>
              <a:rPr lang="vi-VN" sz="2000" b="1" dirty="0"/>
              <a:t>B. </a:t>
            </a:r>
            <a:r>
              <a:rPr lang="vi-VN" sz="2000" dirty="0"/>
              <a:t>U.S people do not have to pay income tax on charitable donations.</a:t>
            </a:r>
            <a:endParaRPr lang="en-US" sz="2000" dirty="0"/>
          </a:p>
          <a:p>
            <a:r>
              <a:rPr lang="vi-VN" sz="2000" b="1" dirty="0"/>
              <a:t>C. </a:t>
            </a:r>
            <a:r>
              <a:rPr lang="vi-VN" sz="2000" dirty="0"/>
              <a:t>Donors can have their names honored for a long time.</a:t>
            </a:r>
            <a:endParaRPr lang="en-US" sz="2000" dirty="0"/>
          </a:p>
          <a:p>
            <a:r>
              <a:rPr lang="vi-VN" sz="2000" b="1" dirty="0"/>
              <a:t>D. </a:t>
            </a:r>
            <a:r>
              <a:rPr lang="vi-VN" sz="2000" dirty="0"/>
              <a:t>Donors have a chance to affect the world around them.</a:t>
            </a:r>
            <a:endParaRPr lang="en-US" sz="2000" dirty="0"/>
          </a:p>
          <a:p>
            <a:endParaRPr lang="en-US" sz="2000" b="1" dirty="0" smtClean="0"/>
          </a:p>
          <a:p>
            <a:endParaRPr lang="en-US" sz="2000" b="1" dirty="0"/>
          </a:p>
          <a:p>
            <a:r>
              <a:rPr lang="vi-VN" sz="2000" dirty="0" smtClean="0"/>
              <a:t>Theo </a:t>
            </a:r>
            <a:r>
              <a:rPr lang="vi-VN" sz="2000" dirty="0"/>
              <a:t>đoạn văn, câu nào sau đây ít được ủng hộ / tán thành nhất bởi tác giả về việc trao quà từ thiện?</a:t>
            </a:r>
            <a:endParaRPr lang="en-US" sz="2000" dirty="0"/>
          </a:p>
          <a:p>
            <a:r>
              <a:rPr lang="vi-VN" sz="2000" dirty="0"/>
              <a:t>Câu A.Mọi người có thể kiếm sống bằng cách đi đến các sự kiện từ thiện.</a:t>
            </a:r>
            <a:endParaRPr lang="en-US" sz="2000" dirty="0"/>
          </a:p>
          <a:p>
            <a:r>
              <a:rPr lang="vi-VN" sz="2000" dirty="0"/>
              <a:t>Câu B: đúng (thông tin ở dòng 2 đoạn 2: individual does not have to pay income tax on money that is donated to charity)</a:t>
            </a:r>
            <a:endParaRPr lang="en-US" sz="2000" dirty="0"/>
          </a:p>
          <a:p>
            <a:r>
              <a:rPr lang="vi-VN" sz="2000" dirty="0"/>
              <a:t>Câu C: Người quyên góp có thể có tên của học được vinh danh trong thời gian dài: new buildings at colleges and universities are often named after important donors, which means </a:t>
            </a:r>
            <a:r>
              <a:rPr lang="vi-VN" sz="2000" i="1" dirty="0"/>
              <a:t>that they will be</a:t>
            </a:r>
            <a:r>
              <a:rPr lang="vi-VN" sz="2000" dirty="0"/>
              <a:t> remembered for their generosity for many years to come. (Toàn nhà mới ở trường Đại học, cao đẳng thường được đặt theo tên của các nhà đóng góp quan trọng, điều đó có nghĩa là họ sẽ được nhớ đến vì sự hào phóng trong nhiều năm sắp tới)</a:t>
            </a:r>
            <a:endParaRPr lang="en-US" sz="2000" dirty="0"/>
          </a:p>
          <a:p>
            <a:r>
              <a:rPr lang="vi-VN" sz="2000" dirty="0"/>
              <a:t>Câu D: they have an opportunity to influence the world around them ( Họ có cơ hội ảnh hưởng đến thế giới xung quanh họ)</a:t>
            </a:r>
            <a:endParaRPr lang="en-US" sz="2000" dirty="0"/>
          </a:p>
          <a:p>
            <a:endParaRPr lang="en-US" sz="2000" dirty="0"/>
          </a:p>
        </p:txBody>
      </p:sp>
      <p:sp>
        <p:nvSpPr>
          <p:cNvPr id="5" name="Oval 4"/>
          <p:cNvSpPr/>
          <p:nvPr/>
        </p:nvSpPr>
        <p:spPr>
          <a:xfrm>
            <a:off x="152400" y="7239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37113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7" end="7"/>
                                            </p:txEl>
                                          </p:spTgt>
                                        </p:tgtEl>
                                        <p:attrNameLst>
                                          <p:attrName>style.visibility</p:attrName>
                                        </p:attrNameLst>
                                      </p:cBhvr>
                                      <p:to>
                                        <p:strVal val="visible"/>
                                      </p:to>
                                    </p:set>
                                    <p:animEffect transition="in" filter="wipe(down)">
                                      <p:cBhvr>
                                        <p:cTn id="7" dur="500"/>
                                        <p:tgtEl>
                                          <p:spTgt spid="4">
                                            <p:txEl>
                                              <p:pRg st="7" end="7"/>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4">
                                            <p:txEl>
                                              <p:pRg st="8" end="8"/>
                                            </p:txEl>
                                          </p:spTgt>
                                        </p:tgtEl>
                                        <p:attrNameLst>
                                          <p:attrName>style.visibility</p:attrName>
                                        </p:attrNameLst>
                                      </p:cBhvr>
                                      <p:to>
                                        <p:strVal val="visible"/>
                                      </p:to>
                                    </p:set>
                                    <p:animEffect transition="in" filter="wipe(down)">
                                      <p:cBhvr>
                                        <p:cTn id="10" dur="500"/>
                                        <p:tgtEl>
                                          <p:spTgt spid="4">
                                            <p:txEl>
                                              <p:pRg st="8" end="8"/>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4">
                                            <p:txEl>
                                              <p:pRg st="9" end="9"/>
                                            </p:txEl>
                                          </p:spTgt>
                                        </p:tgtEl>
                                        <p:attrNameLst>
                                          <p:attrName>style.visibility</p:attrName>
                                        </p:attrNameLst>
                                      </p:cBhvr>
                                      <p:to>
                                        <p:strVal val="visible"/>
                                      </p:to>
                                    </p:set>
                                    <p:animEffect transition="in" filter="wipe(down)">
                                      <p:cBhvr>
                                        <p:cTn id="13" dur="500"/>
                                        <p:tgtEl>
                                          <p:spTgt spid="4">
                                            <p:txEl>
                                              <p:pRg st="9" end="9"/>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4">
                                            <p:txEl>
                                              <p:pRg st="10" end="10"/>
                                            </p:txEl>
                                          </p:spTgt>
                                        </p:tgtEl>
                                        <p:attrNameLst>
                                          <p:attrName>style.visibility</p:attrName>
                                        </p:attrNameLst>
                                      </p:cBhvr>
                                      <p:to>
                                        <p:strVal val="visible"/>
                                      </p:to>
                                    </p:set>
                                    <p:animEffect transition="in" filter="wipe(down)">
                                      <p:cBhvr>
                                        <p:cTn id="16" dur="500"/>
                                        <p:tgtEl>
                                          <p:spTgt spid="4">
                                            <p:txEl>
                                              <p:pRg st="10" end="10"/>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4">
                                            <p:txEl>
                                              <p:pRg st="11" end="11"/>
                                            </p:txEl>
                                          </p:spTgt>
                                        </p:tgtEl>
                                        <p:attrNameLst>
                                          <p:attrName>style.visibility</p:attrName>
                                        </p:attrNameLst>
                                      </p:cBhvr>
                                      <p:to>
                                        <p:strVal val="visible"/>
                                      </p:to>
                                    </p:set>
                                    <p:animEffect transition="in" filter="wipe(down)">
                                      <p:cBhvr>
                                        <p:cTn id="19" dur="500"/>
                                        <p:tgtEl>
                                          <p:spTgt spid="4">
                                            <p:txEl>
                                              <p:pRg st="11" end="1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1" presetClass="entr" presetSubtype="1"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wheel(1)">
                                      <p:cBhvr>
                                        <p:cTn id="24"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5026"/>
            <a:ext cx="8991600" cy="7478970"/>
          </a:xfrm>
          <a:prstGeom prst="rect">
            <a:avLst/>
          </a:prstGeom>
          <a:noFill/>
        </p:spPr>
        <p:txBody>
          <a:bodyPr wrap="square" rtlCol="0">
            <a:spAutoFit/>
          </a:bodyPr>
          <a:lstStyle/>
          <a:p>
            <a:r>
              <a:rPr lang="vi-VN" sz="2400" b="1" dirty="0"/>
              <a:t>Question </a:t>
            </a:r>
            <a:r>
              <a:rPr lang="en-US" sz="2400" b="1" dirty="0"/>
              <a:t>44.</a:t>
            </a:r>
            <a:r>
              <a:rPr lang="en-US" sz="2400" dirty="0"/>
              <a:t> Which could best serve as the title of the passage?</a:t>
            </a:r>
          </a:p>
          <a:p>
            <a:r>
              <a:rPr lang="en-US" sz="2400" b="1" dirty="0" smtClean="0"/>
              <a:t>A</a:t>
            </a:r>
            <a:r>
              <a:rPr lang="en-US" sz="2400" b="1" dirty="0"/>
              <a:t>. </a:t>
            </a:r>
            <a:r>
              <a:rPr lang="en-US" sz="2400" dirty="0"/>
              <a:t>Climate change – The main cause for the death of hundreds of reindeer.</a:t>
            </a:r>
          </a:p>
          <a:p>
            <a:r>
              <a:rPr lang="en-US" sz="2400" b="1" dirty="0" smtClean="0"/>
              <a:t>B</a:t>
            </a:r>
            <a:r>
              <a:rPr lang="en-US" sz="2400" b="1" dirty="0"/>
              <a:t>. </a:t>
            </a:r>
            <a:r>
              <a:rPr lang="en-US" sz="2400" dirty="0"/>
              <a:t>Global warming – What are the effects on nature?</a:t>
            </a:r>
          </a:p>
          <a:p>
            <a:r>
              <a:rPr lang="en-US" sz="2400" b="1" dirty="0" smtClean="0"/>
              <a:t>C</a:t>
            </a:r>
            <a:r>
              <a:rPr lang="en-US" sz="2400" b="1" dirty="0"/>
              <a:t>. </a:t>
            </a:r>
            <a:r>
              <a:rPr lang="en-US" sz="2400" dirty="0"/>
              <a:t>Reindeer – The most vulnerable animals on the Arctic islands. </a:t>
            </a:r>
          </a:p>
          <a:p>
            <a:r>
              <a:rPr lang="en-US" sz="2400" b="1" dirty="0" smtClean="0"/>
              <a:t>D</a:t>
            </a:r>
            <a:r>
              <a:rPr lang="en-US" sz="2400" b="1" dirty="0"/>
              <a:t>. </a:t>
            </a:r>
            <a:r>
              <a:rPr lang="en-US" sz="2400" dirty="0"/>
              <a:t>Climate change – What are the reasons? </a:t>
            </a:r>
          </a:p>
          <a:p>
            <a:r>
              <a:rPr lang="en-US" sz="2400" b="1" dirty="0" err="1" smtClean="0"/>
              <a:t>Câu</a:t>
            </a:r>
            <a:r>
              <a:rPr lang="en-US" sz="2400" b="1" dirty="0" smtClean="0"/>
              <a:t> </a:t>
            </a:r>
            <a:r>
              <a:rPr lang="en-US" sz="2400" b="1" dirty="0" err="1"/>
              <a:t>nào</a:t>
            </a:r>
            <a:r>
              <a:rPr lang="en-US" sz="2400" b="1" dirty="0"/>
              <a:t> </a:t>
            </a:r>
            <a:r>
              <a:rPr lang="en-US" sz="2400" b="1" dirty="0" err="1"/>
              <a:t>sau</a:t>
            </a:r>
            <a:r>
              <a:rPr lang="en-US" sz="2400" b="1" dirty="0"/>
              <a:t> </a:t>
            </a:r>
            <a:r>
              <a:rPr lang="en-US" sz="2400" b="1" dirty="0" err="1"/>
              <a:t>đây</a:t>
            </a:r>
            <a:r>
              <a:rPr lang="en-US" sz="2400" b="1" dirty="0"/>
              <a:t> </a:t>
            </a:r>
            <a:r>
              <a:rPr lang="en-US" sz="2400" b="1" dirty="0" err="1"/>
              <a:t>có</a:t>
            </a:r>
            <a:r>
              <a:rPr lang="en-US" sz="2400" b="1" dirty="0"/>
              <a:t> </a:t>
            </a:r>
            <a:r>
              <a:rPr lang="en-US" sz="2400" b="1" dirty="0" err="1"/>
              <a:t>thể</a:t>
            </a:r>
            <a:r>
              <a:rPr lang="en-US" sz="2400" b="1" dirty="0"/>
              <a:t> </a:t>
            </a:r>
            <a:r>
              <a:rPr lang="en-US" sz="2400" b="1" dirty="0" err="1"/>
              <a:t>sử</a:t>
            </a:r>
            <a:r>
              <a:rPr lang="en-US" sz="2400" b="1" dirty="0"/>
              <a:t> </a:t>
            </a:r>
            <a:r>
              <a:rPr lang="en-US" sz="2400" b="1" dirty="0" err="1"/>
              <a:t>dụng</a:t>
            </a:r>
            <a:r>
              <a:rPr lang="en-US" sz="2400" b="1" dirty="0"/>
              <a:t> </a:t>
            </a:r>
            <a:r>
              <a:rPr lang="en-US" sz="2400" b="1" dirty="0" err="1"/>
              <a:t>làm</a:t>
            </a:r>
            <a:r>
              <a:rPr lang="en-US" sz="2400" b="1" dirty="0"/>
              <a:t> </a:t>
            </a:r>
            <a:r>
              <a:rPr lang="en-US" sz="2400" b="1" dirty="0" err="1"/>
              <a:t>tiêu</a:t>
            </a:r>
            <a:r>
              <a:rPr lang="en-US" sz="2400" b="1" dirty="0"/>
              <a:t> </a:t>
            </a:r>
            <a:r>
              <a:rPr lang="en-US" sz="2400" b="1" dirty="0" err="1"/>
              <a:t>đề</a:t>
            </a:r>
            <a:r>
              <a:rPr lang="en-US" sz="2400" b="1" dirty="0"/>
              <a:t> </a:t>
            </a:r>
            <a:r>
              <a:rPr lang="en-US" sz="2400" b="1" dirty="0" err="1"/>
              <a:t>cho</a:t>
            </a:r>
            <a:r>
              <a:rPr lang="en-US" sz="2400" b="1" dirty="0"/>
              <a:t> </a:t>
            </a:r>
            <a:r>
              <a:rPr lang="en-US" sz="2400" b="1" dirty="0" err="1"/>
              <a:t>đoạn</a:t>
            </a:r>
            <a:r>
              <a:rPr lang="en-US" sz="2400" b="1" dirty="0"/>
              <a:t> </a:t>
            </a:r>
            <a:r>
              <a:rPr lang="en-US" sz="2400" b="1" dirty="0" err="1"/>
              <a:t>văn</a:t>
            </a:r>
            <a:r>
              <a:rPr lang="en-US" sz="2400" b="1" dirty="0"/>
              <a:t>?</a:t>
            </a:r>
            <a:endParaRPr lang="en-US" sz="2400" dirty="0"/>
          </a:p>
          <a:p>
            <a:r>
              <a:rPr lang="en-US" sz="2400" dirty="0"/>
              <a:t>A. </a:t>
            </a:r>
            <a:r>
              <a:rPr lang="en-US" sz="2400" dirty="0" err="1"/>
              <a:t>Biến</a:t>
            </a:r>
            <a:r>
              <a:rPr lang="en-US" sz="2400" dirty="0"/>
              <a:t> </a:t>
            </a:r>
            <a:r>
              <a:rPr lang="en-US" sz="2400" dirty="0" err="1"/>
              <a:t>đổi</a:t>
            </a:r>
            <a:r>
              <a:rPr lang="en-US" sz="2400" dirty="0"/>
              <a:t> </a:t>
            </a:r>
            <a:r>
              <a:rPr lang="en-US" sz="2400" dirty="0" err="1"/>
              <a:t>khí</a:t>
            </a:r>
            <a:r>
              <a:rPr lang="en-US" sz="2400" dirty="0"/>
              <a:t> </a:t>
            </a:r>
            <a:r>
              <a:rPr lang="en-US" sz="2400" dirty="0" err="1"/>
              <a:t>hậu</a:t>
            </a:r>
            <a:r>
              <a:rPr lang="en-US" sz="2400" dirty="0"/>
              <a:t> – </a:t>
            </a:r>
            <a:r>
              <a:rPr lang="en-US" sz="2400" dirty="0" err="1"/>
              <a:t>Nguyên</a:t>
            </a:r>
            <a:r>
              <a:rPr lang="en-US" sz="2400" dirty="0"/>
              <a:t> </a:t>
            </a:r>
            <a:r>
              <a:rPr lang="en-US" sz="2400" dirty="0" err="1"/>
              <a:t>nhân</a:t>
            </a:r>
            <a:r>
              <a:rPr lang="en-US" sz="2400" dirty="0"/>
              <a:t> </a:t>
            </a:r>
            <a:r>
              <a:rPr lang="en-US" sz="2400" dirty="0" err="1"/>
              <a:t>chính</a:t>
            </a:r>
            <a:r>
              <a:rPr lang="en-US" sz="2400" dirty="0"/>
              <a:t> </a:t>
            </a:r>
            <a:r>
              <a:rPr lang="en-US" sz="2400" dirty="0" err="1"/>
              <a:t>cho</a:t>
            </a:r>
            <a:r>
              <a:rPr lang="en-US" sz="2400" dirty="0"/>
              <a:t> </a:t>
            </a:r>
            <a:r>
              <a:rPr lang="en-US" sz="2400" dirty="0" err="1"/>
              <a:t>cái</a:t>
            </a:r>
            <a:r>
              <a:rPr lang="en-US" sz="2400" dirty="0"/>
              <a:t> </a:t>
            </a:r>
            <a:r>
              <a:rPr lang="en-US" sz="2400" dirty="0" err="1"/>
              <a:t>chết</a:t>
            </a:r>
            <a:r>
              <a:rPr lang="en-US" sz="2400" dirty="0"/>
              <a:t> </a:t>
            </a:r>
            <a:r>
              <a:rPr lang="en-US" sz="2400" dirty="0" err="1"/>
              <a:t>của</a:t>
            </a:r>
            <a:r>
              <a:rPr lang="en-US" sz="2400" dirty="0"/>
              <a:t> </a:t>
            </a:r>
            <a:r>
              <a:rPr lang="en-US" sz="2400" dirty="0" err="1"/>
              <a:t>hàng</a:t>
            </a:r>
            <a:r>
              <a:rPr lang="en-US" sz="2400" dirty="0"/>
              <a:t> </a:t>
            </a:r>
            <a:r>
              <a:rPr lang="en-US" sz="2400" dirty="0" err="1"/>
              <a:t>trăm</a:t>
            </a:r>
            <a:r>
              <a:rPr lang="en-US" sz="2400" dirty="0"/>
              <a:t> con </a:t>
            </a:r>
            <a:r>
              <a:rPr lang="en-US" sz="2400" dirty="0" err="1"/>
              <a:t>tuần</a:t>
            </a:r>
            <a:r>
              <a:rPr lang="en-US" sz="2400" dirty="0"/>
              <a:t> </a:t>
            </a:r>
            <a:r>
              <a:rPr lang="en-US" sz="2400" dirty="0" err="1"/>
              <a:t>lộc</a:t>
            </a:r>
            <a:r>
              <a:rPr lang="en-US" sz="2400" dirty="0"/>
              <a:t>.</a:t>
            </a:r>
          </a:p>
          <a:p>
            <a:r>
              <a:rPr lang="en-US" sz="2400" dirty="0"/>
              <a:t>B. </a:t>
            </a:r>
            <a:r>
              <a:rPr lang="en-US" sz="2400" dirty="0" err="1"/>
              <a:t>Sự</a:t>
            </a:r>
            <a:r>
              <a:rPr lang="en-US" sz="2400" dirty="0"/>
              <a:t> </a:t>
            </a:r>
            <a:r>
              <a:rPr lang="en-US" sz="2400" dirty="0" err="1"/>
              <a:t>nóng</a:t>
            </a:r>
            <a:r>
              <a:rPr lang="en-US" sz="2400" dirty="0"/>
              <a:t> </a:t>
            </a:r>
            <a:r>
              <a:rPr lang="en-US" sz="2400" dirty="0" err="1"/>
              <a:t>lên</a:t>
            </a:r>
            <a:r>
              <a:rPr lang="en-US" sz="2400" dirty="0"/>
              <a:t> </a:t>
            </a:r>
            <a:r>
              <a:rPr lang="en-US" sz="2400" dirty="0" err="1"/>
              <a:t>toàn</a:t>
            </a:r>
            <a:r>
              <a:rPr lang="en-US" sz="2400" dirty="0"/>
              <a:t> </a:t>
            </a:r>
            <a:r>
              <a:rPr lang="en-US" sz="2400" dirty="0" err="1"/>
              <a:t>cầu</a:t>
            </a:r>
            <a:r>
              <a:rPr lang="en-US" sz="2400" dirty="0"/>
              <a:t> – </a:t>
            </a:r>
            <a:r>
              <a:rPr lang="en-US" sz="2400" dirty="0" err="1"/>
              <a:t>Những</a:t>
            </a:r>
            <a:r>
              <a:rPr lang="en-US" sz="2400" dirty="0"/>
              <a:t> </a:t>
            </a:r>
            <a:r>
              <a:rPr lang="en-US" sz="2400" dirty="0" err="1"/>
              <a:t>tác</a:t>
            </a:r>
            <a:r>
              <a:rPr lang="en-US" sz="2400" dirty="0"/>
              <a:t> </a:t>
            </a:r>
            <a:r>
              <a:rPr lang="en-US" sz="2400" dirty="0" err="1"/>
              <a:t>động</a:t>
            </a:r>
            <a:r>
              <a:rPr lang="en-US" sz="2400" dirty="0"/>
              <a:t> </a:t>
            </a:r>
            <a:r>
              <a:rPr lang="en-US" sz="2400" dirty="0" err="1"/>
              <a:t>lên</a:t>
            </a:r>
            <a:r>
              <a:rPr lang="en-US" sz="2400" dirty="0"/>
              <a:t> </a:t>
            </a:r>
            <a:r>
              <a:rPr lang="en-US" sz="2400" dirty="0" err="1"/>
              <a:t>tự</a:t>
            </a:r>
            <a:r>
              <a:rPr lang="en-US" sz="2400" dirty="0"/>
              <a:t> </a:t>
            </a:r>
            <a:r>
              <a:rPr lang="en-US" sz="2400" dirty="0" err="1"/>
              <a:t>nhiên</a:t>
            </a:r>
            <a:r>
              <a:rPr lang="en-US" sz="2400" dirty="0"/>
              <a:t> </a:t>
            </a:r>
            <a:r>
              <a:rPr lang="en-US" sz="2400" dirty="0" err="1"/>
              <a:t>là</a:t>
            </a:r>
            <a:r>
              <a:rPr lang="en-US" sz="2400" dirty="0"/>
              <a:t> </a:t>
            </a:r>
            <a:r>
              <a:rPr lang="en-US" sz="2400" dirty="0" err="1"/>
              <a:t>gì</a:t>
            </a:r>
            <a:r>
              <a:rPr lang="en-US" sz="2400" dirty="0"/>
              <a:t>?</a:t>
            </a:r>
          </a:p>
          <a:p>
            <a:r>
              <a:rPr lang="en-US" sz="2400" dirty="0"/>
              <a:t>C. </a:t>
            </a:r>
            <a:r>
              <a:rPr lang="en-US" sz="2400" dirty="0" err="1"/>
              <a:t>Tuần</a:t>
            </a:r>
            <a:r>
              <a:rPr lang="en-US" sz="2400" dirty="0"/>
              <a:t> </a:t>
            </a:r>
            <a:r>
              <a:rPr lang="en-US" sz="2400" dirty="0" err="1"/>
              <a:t>lộc</a:t>
            </a:r>
            <a:r>
              <a:rPr lang="en-US" sz="2400" dirty="0"/>
              <a:t> – </a:t>
            </a:r>
            <a:r>
              <a:rPr lang="en-US" sz="2400" dirty="0" err="1"/>
              <a:t>Những</a:t>
            </a:r>
            <a:r>
              <a:rPr lang="en-US" sz="2400" dirty="0"/>
              <a:t> </a:t>
            </a:r>
            <a:r>
              <a:rPr lang="en-US" sz="2400" dirty="0" err="1"/>
              <a:t>sinh</a:t>
            </a:r>
            <a:r>
              <a:rPr lang="en-US" sz="2400" dirty="0"/>
              <a:t> </a:t>
            </a:r>
            <a:r>
              <a:rPr lang="en-US" sz="2400" dirty="0" err="1"/>
              <a:t>vật</a:t>
            </a:r>
            <a:r>
              <a:rPr lang="en-US" sz="2400" dirty="0"/>
              <a:t> </a:t>
            </a:r>
            <a:r>
              <a:rPr lang="en-US" sz="2400" dirty="0" err="1"/>
              <a:t>dễ</a:t>
            </a:r>
            <a:r>
              <a:rPr lang="en-US" sz="2400" dirty="0"/>
              <a:t> </a:t>
            </a:r>
            <a:r>
              <a:rPr lang="en-US" sz="2400" dirty="0" err="1"/>
              <a:t>bị</a:t>
            </a:r>
            <a:r>
              <a:rPr lang="en-US" sz="2400" dirty="0"/>
              <a:t> </a:t>
            </a:r>
            <a:r>
              <a:rPr lang="en-US" sz="2400" dirty="0" err="1"/>
              <a:t>tổn</a:t>
            </a:r>
            <a:r>
              <a:rPr lang="en-US" sz="2400" dirty="0"/>
              <a:t> </a:t>
            </a:r>
            <a:r>
              <a:rPr lang="en-US" sz="2400" dirty="0" err="1"/>
              <a:t>thương</a:t>
            </a:r>
            <a:r>
              <a:rPr lang="en-US" sz="2400" dirty="0"/>
              <a:t> </a:t>
            </a:r>
            <a:r>
              <a:rPr lang="en-US" sz="2400" dirty="0" err="1"/>
              <a:t>nhất</a:t>
            </a:r>
            <a:r>
              <a:rPr lang="en-US" sz="2400" dirty="0"/>
              <a:t> </a:t>
            </a:r>
            <a:r>
              <a:rPr lang="en-US" sz="2400" dirty="0" err="1"/>
              <a:t>trên</a:t>
            </a:r>
            <a:r>
              <a:rPr lang="en-US" sz="2400" dirty="0"/>
              <a:t> </a:t>
            </a:r>
            <a:r>
              <a:rPr lang="en-US" sz="2400" dirty="0" err="1"/>
              <a:t>các</a:t>
            </a:r>
            <a:r>
              <a:rPr lang="en-US" sz="2400" dirty="0"/>
              <a:t> </a:t>
            </a:r>
            <a:r>
              <a:rPr lang="en-US" sz="2400" dirty="0" err="1"/>
              <a:t>hòn</a:t>
            </a:r>
            <a:r>
              <a:rPr lang="en-US" sz="2400" dirty="0"/>
              <a:t> </a:t>
            </a:r>
            <a:r>
              <a:rPr lang="en-US" sz="2400" dirty="0" err="1"/>
              <a:t>đảo</a:t>
            </a:r>
            <a:r>
              <a:rPr lang="en-US" sz="2400" dirty="0"/>
              <a:t> </a:t>
            </a:r>
            <a:r>
              <a:rPr lang="en-US" sz="2400" dirty="0" err="1"/>
              <a:t>Bắc</a:t>
            </a:r>
            <a:r>
              <a:rPr lang="en-US" sz="2400" dirty="0"/>
              <a:t> </a:t>
            </a:r>
            <a:r>
              <a:rPr lang="en-US" sz="2400" dirty="0" err="1"/>
              <a:t>Cực</a:t>
            </a:r>
            <a:r>
              <a:rPr lang="en-US" sz="2400" dirty="0"/>
              <a:t>.</a:t>
            </a:r>
          </a:p>
          <a:p>
            <a:r>
              <a:rPr lang="en-US" sz="2400" dirty="0"/>
              <a:t>D. </a:t>
            </a:r>
            <a:r>
              <a:rPr lang="en-US" sz="2400" dirty="0" err="1"/>
              <a:t>Biến</a:t>
            </a:r>
            <a:r>
              <a:rPr lang="en-US" sz="2400" dirty="0"/>
              <a:t> </a:t>
            </a:r>
            <a:r>
              <a:rPr lang="en-US" sz="2400" dirty="0" err="1"/>
              <a:t>đổi</a:t>
            </a:r>
            <a:r>
              <a:rPr lang="en-US" sz="2400" dirty="0"/>
              <a:t> </a:t>
            </a:r>
            <a:r>
              <a:rPr lang="en-US" sz="2400" dirty="0" err="1"/>
              <a:t>khí</a:t>
            </a:r>
            <a:r>
              <a:rPr lang="en-US" sz="2400" dirty="0"/>
              <a:t> </a:t>
            </a:r>
            <a:r>
              <a:rPr lang="en-US" sz="2400" dirty="0" err="1"/>
              <a:t>hậu</a:t>
            </a:r>
            <a:r>
              <a:rPr lang="en-US" sz="2400" dirty="0"/>
              <a:t> – </a:t>
            </a:r>
            <a:r>
              <a:rPr lang="en-US" sz="2400" dirty="0" err="1"/>
              <a:t>Nguyên</a:t>
            </a:r>
            <a:r>
              <a:rPr lang="en-US" sz="2400" dirty="0"/>
              <a:t> </a:t>
            </a:r>
            <a:r>
              <a:rPr lang="en-US" sz="2400" dirty="0" err="1"/>
              <a:t>nhân</a:t>
            </a:r>
            <a:r>
              <a:rPr lang="en-US" sz="2400" dirty="0"/>
              <a:t> </a:t>
            </a:r>
            <a:r>
              <a:rPr lang="en-US" sz="2400" dirty="0" err="1"/>
              <a:t>là</a:t>
            </a:r>
            <a:r>
              <a:rPr lang="en-US" sz="2400" dirty="0"/>
              <a:t> </a:t>
            </a:r>
            <a:r>
              <a:rPr lang="en-US" sz="2400" dirty="0" err="1"/>
              <a:t>gì</a:t>
            </a:r>
            <a:r>
              <a:rPr lang="en-US" sz="2400" dirty="0"/>
              <a:t>?</a:t>
            </a:r>
          </a:p>
          <a:p>
            <a:r>
              <a:rPr lang="en-US" sz="2400" b="1" dirty="0" err="1"/>
              <a:t>Căn</a:t>
            </a:r>
            <a:r>
              <a:rPr lang="en-US" sz="2400" b="1" dirty="0"/>
              <a:t> </a:t>
            </a:r>
            <a:r>
              <a:rPr lang="en-US" sz="2400" b="1" dirty="0" err="1"/>
              <a:t>cứ</a:t>
            </a:r>
            <a:r>
              <a:rPr lang="en-US" sz="2400" b="1" dirty="0"/>
              <a:t> </a:t>
            </a:r>
            <a:r>
              <a:rPr lang="en-US" sz="2400" b="1" dirty="0" err="1"/>
              <a:t>thông</a:t>
            </a:r>
            <a:r>
              <a:rPr lang="en-US" sz="2400" b="1" dirty="0"/>
              <a:t> tin </a:t>
            </a:r>
            <a:r>
              <a:rPr lang="en-US" sz="2400" b="1" dirty="0" err="1"/>
              <a:t>đoạn</a:t>
            </a:r>
            <a:r>
              <a:rPr lang="en-US" sz="2400" b="1" dirty="0"/>
              <a:t> 1:</a:t>
            </a:r>
            <a:endParaRPr lang="en-US" sz="2400" dirty="0"/>
          </a:p>
          <a:p>
            <a:r>
              <a:rPr lang="en-US" sz="2400" dirty="0"/>
              <a:t>More than 200 reindeer have died of starvation on the Norwegian archipelago of Svalbard, with scientists blaming their deaths on climate change. </a:t>
            </a:r>
            <a:r>
              <a:rPr lang="en-US" sz="2400" i="1" dirty="0"/>
              <a:t>(</a:t>
            </a:r>
            <a:r>
              <a:rPr lang="en-US" sz="2400" i="1" dirty="0" err="1"/>
              <a:t>Hơn</a:t>
            </a:r>
            <a:r>
              <a:rPr lang="en-US" sz="2400" i="1" dirty="0"/>
              <a:t> 200 con </a:t>
            </a:r>
            <a:r>
              <a:rPr lang="en-US" sz="2400" i="1" dirty="0" err="1"/>
              <a:t>tuần</a:t>
            </a:r>
            <a:r>
              <a:rPr lang="en-US" sz="2400" i="1" dirty="0"/>
              <a:t> </a:t>
            </a:r>
            <a:r>
              <a:rPr lang="en-US" sz="2400" i="1" dirty="0" err="1"/>
              <a:t>lộc</a:t>
            </a:r>
            <a:r>
              <a:rPr lang="en-US" sz="2400" i="1" dirty="0"/>
              <a:t> </a:t>
            </a:r>
            <a:r>
              <a:rPr lang="en-US" sz="2400" i="1" dirty="0" err="1"/>
              <a:t>đã</a:t>
            </a:r>
            <a:r>
              <a:rPr lang="en-US" sz="2400" i="1" dirty="0"/>
              <a:t> </a:t>
            </a:r>
            <a:r>
              <a:rPr lang="en-US" sz="2400" i="1" dirty="0" err="1"/>
              <a:t>chết</a:t>
            </a:r>
            <a:r>
              <a:rPr lang="en-US" sz="2400" i="1" dirty="0"/>
              <a:t> </a:t>
            </a:r>
            <a:r>
              <a:rPr lang="en-US" sz="2400" i="1" dirty="0" err="1"/>
              <a:t>vì</a:t>
            </a:r>
            <a:r>
              <a:rPr lang="en-US" sz="2400" i="1" dirty="0"/>
              <a:t> </a:t>
            </a:r>
            <a:r>
              <a:rPr lang="en-US" sz="2400" i="1" dirty="0" err="1"/>
              <a:t>đói</a:t>
            </a:r>
            <a:r>
              <a:rPr lang="en-US" sz="2400" i="1" dirty="0"/>
              <a:t> </a:t>
            </a:r>
            <a:r>
              <a:rPr lang="en-US" sz="2400" i="1" dirty="0" err="1"/>
              <a:t>trên</a:t>
            </a:r>
            <a:r>
              <a:rPr lang="en-US" sz="2400" i="1" dirty="0"/>
              <a:t> </a:t>
            </a:r>
            <a:r>
              <a:rPr lang="en-US" sz="2400" i="1" dirty="0" err="1"/>
              <a:t>quần</a:t>
            </a:r>
            <a:r>
              <a:rPr lang="en-US" sz="2400" i="1" dirty="0"/>
              <a:t> </a:t>
            </a:r>
            <a:r>
              <a:rPr lang="en-US" sz="2400" i="1" dirty="0" err="1"/>
              <a:t>đảo</a:t>
            </a:r>
            <a:r>
              <a:rPr lang="en-US" sz="2400" i="1" dirty="0"/>
              <a:t> Na </a:t>
            </a:r>
            <a:r>
              <a:rPr lang="en-US" sz="2400" i="1" dirty="0" err="1"/>
              <a:t>Uy</a:t>
            </a:r>
            <a:r>
              <a:rPr lang="en-US" sz="2400" i="1" dirty="0"/>
              <a:t> </a:t>
            </a:r>
            <a:r>
              <a:rPr lang="en-US" sz="2400" i="1" dirty="0" err="1"/>
              <a:t>của</a:t>
            </a:r>
            <a:r>
              <a:rPr lang="en-US" sz="2400" i="1" dirty="0"/>
              <a:t> Svalbard, </a:t>
            </a:r>
            <a:r>
              <a:rPr lang="en-US" sz="2400" i="1" dirty="0" err="1"/>
              <a:t>các</a:t>
            </a:r>
            <a:r>
              <a:rPr lang="en-US" sz="2400" i="1" dirty="0"/>
              <a:t> </a:t>
            </a:r>
            <a:r>
              <a:rPr lang="en-US" sz="2400" i="1" dirty="0" err="1"/>
              <a:t>nhà</a:t>
            </a:r>
            <a:r>
              <a:rPr lang="en-US" sz="2400" i="1" dirty="0"/>
              <a:t> </a:t>
            </a:r>
            <a:r>
              <a:rPr lang="en-US" sz="2400" i="1" dirty="0" err="1"/>
              <a:t>khoa</a:t>
            </a:r>
            <a:r>
              <a:rPr lang="en-US" sz="2400" i="1" dirty="0"/>
              <a:t> </a:t>
            </a:r>
            <a:r>
              <a:rPr lang="en-US" sz="2400" i="1" dirty="0" err="1"/>
              <a:t>học</a:t>
            </a:r>
            <a:r>
              <a:rPr lang="en-US" sz="2400" i="1" dirty="0"/>
              <a:t> </a:t>
            </a:r>
            <a:r>
              <a:rPr lang="en-US" sz="2400" i="1" dirty="0" err="1"/>
              <a:t>đổ</a:t>
            </a:r>
            <a:r>
              <a:rPr lang="en-US" sz="2400" i="1" dirty="0"/>
              <a:t> </a:t>
            </a:r>
            <a:r>
              <a:rPr lang="en-US" sz="2400" i="1" dirty="0" err="1"/>
              <a:t>lỗi</a:t>
            </a:r>
            <a:r>
              <a:rPr lang="en-US" sz="2400" i="1" dirty="0"/>
              <a:t> </a:t>
            </a:r>
            <a:r>
              <a:rPr lang="en-US" sz="2400" i="1" dirty="0" err="1"/>
              <a:t>cái</a:t>
            </a:r>
            <a:r>
              <a:rPr lang="en-US" sz="2400" i="1" dirty="0"/>
              <a:t> </a:t>
            </a:r>
            <a:r>
              <a:rPr lang="en-US" sz="2400" i="1" dirty="0" err="1"/>
              <a:t>chết</a:t>
            </a:r>
            <a:r>
              <a:rPr lang="en-US" sz="2400" i="1" dirty="0"/>
              <a:t> </a:t>
            </a:r>
            <a:r>
              <a:rPr lang="en-US" sz="2400" i="1" dirty="0" err="1"/>
              <a:t>của</a:t>
            </a:r>
            <a:r>
              <a:rPr lang="en-US" sz="2400" i="1" dirty="0"/>
              <a:t> </a:t>
            </a:r>
            <a:r>
              <a:rPr lang="en-US" sz="2400" i="1" dirty="0" err="1"/>
              <a:t>chúng</a:t>
            </a:r>
            <a:r>
              <a:rPr lang="en-US" sz="2400" i="1" dirty="0"/>
              <a:t> </a:t>
            </a:r>
            <a:r>
              <a:rPr lang="en-US" sz="2400" i="1" dirty="0" err="1"/>
              <a:t>là</a:t>
            </a:r>
            <a:r>
              <a:rPr lang="en-US" sz="2400" i="1" dirty="0"/>
              <a:t> do </a:t>
            </a:r>
            <a:r>
              <a:rPr lang="en-US" sz="2400" i="1" dirty="0" err="1"/>
              <a:t>biến</a:t>
            </a:r>
            <a:r>
              <a:rPr lang="en-US" sz="2400" i="1" dirty="0"/>
              <a:t> </a:t>
            </a:r>
            <a:r>
              <a:rPr lang="en-US" sz="2400" i="1" dirty="0" err="1"/>
              <a:t>đổi</a:t>
            </a:r>
            <a:r>
              <a:rPr lang="en-US" sz="2400" i="1" dirty="0"/>
              <a:t> </a:t>
            </a:r>
            <a:r>
              <a:rPr lang="en-US" sz="2400" i="1" dirty="0" err="1"/>
              <a:t>khí</a:t>
            </a:r>
            <a:r>
              <a:rPr lang="en-US" sz="2400" i="1" dirty="0"/>
              <a:t> </a:t>
            </a:r>
            <a:r>
              <a:rPr lang="en-US" sz="2400" i="1" dirty="0" err="1"/>
              <a:t>hậu</a:t>
            </a:r>
            <a:r>
              <a:rPr lang="en-US" sz="2400" i="1" dirty="0"/>
              <a:t>). </a:t>
            </a:r>
            <a:endParaRPr lang="en-US" sz="2400" dirty="0"/>
          </a:p>
          <a:p>
            <a:endParaRPr lang="en-US" sz="2400" dirty="0"/>
          </a:p>
        </p:txBody>
      </p:sp>
      <p:sp>
        <p:nvSpPr>
          <p:cNvPr id="5" name="Oval 4"/>
          <p:cNvSpPr/>
          <p:nvPr/>
        </p:nvSpPr>
        <p:spPr>
          <a:xfrm>
            <a:off x="152400" y="4572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39921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 calcmode="lin" valueType="num">
                                      <p:cBhvr additive="base">
                                        <p:cTn id="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6" end="6"/>
                                            </p:txEl>
                                          </p:spTgt>
                                        </p:tgtEl>
                                        <p:attrNameLst>
                                          <p:attrName>style.visibility</p:attrName>
                                        </p:attrNameLst>
                                      </p:cBhvr>
                                      <p:to>
                                        <p:strVal val="visible"/>
                                      </p:to>
                                    </p:set>
                                    <p:anim calcmode="lin" valueType="num">
                                      <p:cBhvr additive="base">
                                        <p:cTn id="1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7" end="7"/>
                                            </p:txEl>
                                          </p:spTgt>
                                        </p:tgtEl>
                                        <p:attrNameLst>
                                          <p:attrName>style.visibility</p:attrName>
                                        </p:attrNameLst>
                                      </p:cBhvr>
                                      <p:to>
                                        <p:strVal val="visible"/>
                                      </p:to>
                                    </p:set>
                                    <p:anim calcmode="lin" valueType="num">
                                      <p:cBhvr additive="base">
                                        <p:cTn id="1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anim calcmode="lin" valueType="num">
                                      <p:cBhvr additive="base">
                                        <p:cTn id="1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9" end="9"/>
                                            </p:txEl>
                                          </p:spTgt>
                                        </p:tgtEl>
                                        <p:attrNameLst>
                                          <p:attrName>style.visibility</p:attrName>
                                        </p:attrNameLst>
                                      </p:cBhvr>
                                      <p:to>
                                        <p:strVal val="visible"/>
                                      </p:to>
                                    </p:set>
                                    <p:anim calcmode="lin" valueType="num">
                                      <p:cBhvr additive="base">
                                        <p:cTn id="2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anim calcmode="lin" valueType="num">
                                      <p:cBhvr additive="base">
                                        <p:cTn id="2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1" end="11"/>
                                            </p:txEl>
                                          </p:spTgt>
                                        </p:tgtEl>
                                        <p:attrNameLst>
                                          <p:attrName>style.visibility</p:attrName>
                                        </p:attrNameLst>
                                      </p:cBhvr>
                                      <p:to>
                                        <p:strVal val="visible"/>
                                      </p:to>
                                    </p:set>
                                    <p:anim calcmode="lin" valueType="num">
                                      <p:cBhvr additive="base">
                                        <p:cTn id="31"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457200"/>
            <a:ext cx="8915400" cy="6370975"/>
          </a:xfrm>
          <a:prstGeom prst="rect">
            <a:avLst/>
          </a:prstGeom>
          <a:noFill/>
        </p:spPr>
        <p:txBody>
          <a:bodyPr wrap="square" rtlCol="0">
            <a:spAutoFit/>
          </a:bodyPr>
          <a:lstStyle/>
          <a:p>
            <a:r>
              <a:rPr lang="vi-VN" sz="2400" b="1" dirty="0"/>
              <a:t>Question </a:t>
            </a:r>
            <a:r>
              <a:rPr lang="en-US" sz="2400" b="1" dirty="0"/>
              <a:t>45.</a:t>
            </a:r>
            <a:r>
              <a:rPr lang="en-US" sz="2400" dirty="0"/>
              <a:t> The word “</a:t>
            </a:r>
            <a:r>
              <a:rPr lang="en-US" sz="2400" b="1" dirty="0"/>
              <a:t>logged</a:t>
            </a:r>
            <a:r>
              <a:rPr lang="en-US" sz="2400" dirty="0"/>
              <a:t>” in paragraph 1 is closest in meaning to ______________.</a:t>
            </a:r>
          </a:p>
          <a:p>
            <a:r>
              <a:rPr lang="en-US" sz="2400" b="1" dirty="0"/>
              <a:t>	A. </a:t>
            </a:r>
            <a:r>
              <a:rPr lang="en-US" sz="2400" dirty="0"/>
              <a:t>cut down</a:t>
            </a:r>
            <a:r>
              <a:rPr lang="en-US" sz="2400" b="1" dirty="0"/>
              <a:t>	B. </a:t>
            </a:r>
            <a:r>
              <a:rPr lang="en-US" sz="2400" dirty="0"/>
              <a:t>damaged</a:t>
            </a:r>
            <a:r>
              <a:rPr lang="en-US" sz="2400" b="1" dirty="0"/>
              <a:t>	C. </a:t>
            </a:r>
            <a:r>
              <a:rPr lang="en-US" sz="2400" dirty="0"/>
              <a:t>recorded </a:t>
            </a:r>
            <a:r>
              <a:rPr lang="en-US" sz="2400" b="1" dirty="0"/>
              <a:t>	D. </a:t>
            </a:r>
            <a:r>
              <a:rPr lang="en-US" sz="2400" dirty="0"/>
              <a:t>discovered </a:t>
            </a:r>
          </a:p>
          <a:p>
            <a:endParaRPr lang="en-US" sz="2400" b="1" dirty="0" smtClean="0"/>
          </a:p>
          <a:p>
            <a:r>
              <a:rPr lang="en-US" sz="2400" b="1" dirty="0" err="1" smtClean="0"/>
              <a:t>Từ</a:t>
            </a:r>
            <a:r>
              <a:rPr lang="en-US" sz="2400" b="1" dirty="0" smtClean="0"/>
              <a:t> </a:t>
            </a:r>
            <a:r>
              <a:rPr lang="en-US" sz="2400" b="1" dirty="0"/>
              <a:t>“logged” </a:t>
            </a:r>
            <a:r>
              <a:rPr lang="en-US" sz="2400" b="1" dirty="0" err="1"/>
              <a:t>trong</a:t>
            </a:r>
            <a:r>
              <a:rPr lang="en-US" sz="2400" b="1" dirty="0"/>
              <a:t> </a:t>
            </a:r>
            <a:r>
              <a:rPr lang="en-US" sz="2400" b="1" dirty="0" err="1"/>
              <a:t>đoạn</a:t>
            </a:r>
            <a:r>
              <a:rPr lang="en-US" sz="2400" b="1" dirty="0"/>
              <a:t> 1 </a:t>
            </a:r>
            <a:r>
              <a:rPr lang="en-US" sz="2400" b="1" dirty="0" err="1"/>
              <a:t>gần</a:t>
            </a:r>
            <a:r>
              <a:rPr lang="en-US" sz="2400" b="1" dirty="0"/>
              <a:t> </a:t>
            </a:r>
            <a:r>
              <a:rPr lang="en-US" sz="2400" b="1" dirty="0" err="1"/>
              <a:t>nghĩa</a:t>
            </a:r>
            <a:r>
              <a:rPr lang="en-US" sz="2400" b="1" dirty="0"/>
              <a:t> </a:t>
            </a:r>
            <a:r>
              <a:rPr lang="en-US" sz="2400" b="1" dirty="0" err="1"/>
              <a:t>nhất</a:t>
            </a:r>
            <a:r>
              <a:rPr lang="en-US" sz="2400" b="1" dirty="0"/>
              <a:t> </a:t>
            </a:r>
            <a:r>
              <a:rPr lang="en-US" sz="2400" b="1" dirty="0" err="1"/>
              <a:t>với</a:t>
            </a:r>
            <a:r>
              <a:rPr lang="en-US" sz="2400" b="1" dirty="0"/>
              <a:t> </a:t>
            </a:r>
            <a:r>
              <a:rPr lang="en-US" sz="2400" b="1" dirty="0" err="1"/>
              <a:t>từ</a:t>
            </a:r>
            <a:r>
              <a:rPr lang="en-US" sz="2400" b="1" dirty="0"/>
              <a:t> ___________.</a:t>
            </a:r>
            <a:endParaRPr lang="en-US" sz="2400" dirty="0"/>
          </a:p>
          <a:p>
            <a:r>
              <a:rPr lang="en-US" sz="2400" dirty="0"/>
              <a:t>A. </a:t>
            </a:r>
            <a:r>
              <a:rPr lang="en-US" sz="2400" dirty="0" err="1"/>
              <a:t>chặt</a:t>
            </a:r>
            <a:r>
              <a:rPr lang="en-US" sz="2400" dirty="0"/>
              <a:t> </a:t>
            </a:r>
            <a:r>
              <a:rPr lang="en-US" sz="2400" dirty="0" err="1"/>
              <a:t>xuống</a:t>
            </a:r>
            <a:r>
              <a:rPr lang="en-US" sz="2400" dirty="0"/>
              <a:t> 	B. </a:t>
            </a:r>
            <a:r>
              <a:rPr lang="en-US" sz="2400" dirty="0" err="1"/>
              <a:t>thiệt</a:t>
            </a:r>
            <a:r>
              <a:rPr lang="en-US" sz="2400" dirty="0"/>
              <a:t> </a:t>
            </a:r>
            <a:r>
              <a:rPr lang="en-US" sz="2400" dirty="0" err="1"/>
              <a:t>hại</a:t>
            </a:r>
            <a:r>
              <a:rPr lang="en-US" sz="2400" dirty="0"/>
              <a:t> </a:t>
            </a:r>
          </a:p>
          <a:p>
            <a:r>
              <a:rPr lang="en-US" sz="2400" dirty="0"/>
              <a:t>C. </a:t>
            </a:r>
            <a:r>
              <a:rPr lang="en-US" sz="2400" dirty="0" err="1"/>
              <a:t>ghi</a:t>
            </a:r>
            <a:r>
              <a:rPr lang="en-US" sz="2400" dirty="0"/>
              <a:t> </a:t>
            </a:r>
            <a:r>
              <a:rPr lang="en-US" sz="2400" dirty="0" err="1"/>
              <a:t>nhận</a:t>
            </a:r>
            <a:r>
              <a:rPr lang="en-US" sz="2400" dirty="0"/>
              <a:t> 		D. </a:t>
            </a:r>
            <a:r>
              <a:rPr lang="en-US" sz="2400" dirty="0" err="1"/>
              <a:t>khám</a:t>
            </a:r>
            <a:r>
              <a:rPr lang="en-US" sz="2400" dirty="0"/>
              <a:t> </a:t>
            </a:r>
            <a:r>
              <a:rPr lang="en-US" sz="2400" dirty="0" err="1"/>
              <a:t>phá</a:t>
            </a:r>
            <a:endParaRPr lang="en-US" sz="2400" dirty="0"/>
          </a:p>
          <a:p>
            <a:r>
              <a:rPr lang="en-US" sz="2400" dirty="0" err="1"/>
              <a:t>Từ</a:t>
            </a:r>
            <a:r>
              <a:rPr lang="en-US" sz="2400" dirty="0"/>
              <a:t> </a:t>
            </a:r>
            <a:r>
              <a:rPr lang="en-US" sz="2400" dirty="0" err="1"/>
              <a:t>đồng</a:t>
            </a:r>
            <a:r>
              <a:rPr lang="en-US" sz="2400" dirty="0"/>
              <a:t> </a:t>
            </a:r>
            <a:r>
              <a:rPr lang="en-US" sz="2400" dirty="0" err="1"/>
              <a:t>nghĩa</a:t>
            </a:r>
            <a:r>
              <a:rPr lang="en-US" sz="2400" dirty="0"/>
              <a:t>: log (</a:t>
            </a:r>
            <a:r>
              <a:rPr lang="en-US" sz="2400" dirty="0" err="1"/>
              <a:t>ghi</a:t>
            </a:r>
            <a:r>
              <a:rPr lang="en-US" sz="2400" dirty="0"/>
              <a:t> </a:t>
            </a:r>
            <a:r>
              <a:rPr lang="en-US" sz="2400" dirty="0" err="1"/>
              <a:t>nhận</a:t>
            </a:r>
            <a:r>
              <a:rPr lang="en-US" sz="2400" dirty="0"/>
              <a:t>, </a:t>
            </a:r>
            <a:r>
              <a:rPr lang="en-US" sz="2400" dirty="0" err="1"/>
              <a:t>ghi</a:t>
            </a:r>
            <a:r>
              <a:rPr lang="en-US" sz="2400" dirty="0"/>
              <a:t> </a:t>
            </a:r>
            <a:r>
              <a:rPr lang="en-US" sz="2400" dirty="0" err="1"/>
              <a:t>lại</a:t>
            </a:r>
            <a:r>
              <a:rPr lang="en-US" sz="2400" dirty="0"/>
              <a:t>, </a:t>
            </a:r>
            <a:r>
              <a:rPr lang="en-US" sz="2400" dirty="0" err="1"/>
              <a:t>lưu</a:t>
            </a:r>
            <a:r>
              <a:rPr lang="en-US" sz="2400" dirty="0"/>
              <a:t> </a:t>
            </a:r>
            <a:r>
              <a:rPr lang="en-US" sz="2400" dirty="0" err="1"/>
              <a:t>lại</a:t>
            </a:r>
            <a:r>
              <a:rPr lang="en-US" sz="2400" dirty="0"/>
              <a:t>) = record </a:t>
            </a:r>
          </a:p>
          <a:p>
            <a:r>
              <a:rPr lang="en-US" sz="2400" dirty="0"/>
              <a:t>The wild deer carcasses were found on the Arctic islands this summer by researchers from the Norwegian Polar Institute (NPI), which said it had never </a:t>
            </a:r>
            <a:r>
              <a:rPr lang="en-US" sz="2400" b="1" dirty="0"/>
              <a:t>logged </a:t>
            </a:r>
            <a:r>
              <a:rPr lang="en-US" sz="2400" dirty="0"/>
              <a:t>so many deaths at once in 40 years of monitoring the animals’ population level. </a:t>
            </a:r>
            <a:r>
              <a:rPr lang="en-US" sz="2400" i="1" dirty="0"/>
              <a:t>(</a:t>
            </a:r>
            <a:r>
              <a:rPr lang="en-US" sz="2400" i="1" dirty="0" err="1"/>
              <a:t>Những</a:t>
            </a:r>
            <a:r>
              <a:rPr lang="en-US" sz="2400" i="1" dirty="0"/>
              <a:t> </a:t>
            </a:r>
            <a:r>
              <a:rPr lang="en-US" sz="2400" i="1" dirty="0" err="1"/>
              <a:t>bộ</a:t>
            </a:r>
            <a:r>
              <a:rPr lang="en-US" sz="2400" i="1" dirty="0"/>
              <a:t> </a:t>
            </a:r>
            <a:r>
              <a:rPr lang="en-US" sz="2400" i="1" dirty="0" err="1"/>
              <a:t>xương</a:t>
            </a:r>
            <a:r>
              <a:rPr lang="en-US" sz="2400" i="1" dirty="0"/>
              <a:t> </a:t>
            </a:r>
            <a:r>
              <a:rPr lang="en-US" sz="2400" i="1" dirty="0" err="1"/>
              <a:t>của</a:t>
            </a:r>
            <a:r>
              <a:rPr lang="en-US" sz="2400" i="1" dirty="0"/>
              <a:t> </a:t>
            </a:r>
            <a:r>
              <a:rPr lang="en-US" sz="2400" i="1" dirty="0" err="1"/>
              <a:t>loài</a:t>
            </a:r>
            <a:r>
              <a:rPr lang="en-US" sz="2400" i="1" dirty="0"/>
              <a:t> </a:t>
            </a:r>
            <a:r>
              <a:rPr lang="en-US" sz="2400" i="1" dirty="0" err="1"/>
              <a:t>tuần</a:t>
            </a:r>
            <a:r>
              <a:rPr lang="en-US" sz="2400" i="1" dirty="0"/>
              <a:t> </a:t>
            </a:r>
            <a:r>
              <a:rPr lang="en-US" sz="2400" i="1" dirty="0" err="1"/>
              <a:t>lộc</a:t>
            </a:r>
            <a:r>
              <a:rPr lang="en-US" sz="2400" i="1" dirty="0"/>
              <a:t> </a:t>
            </a:r>
            <a:r>
              <a:rPr lang="en-US" sz="2400" i="1" dirty="0" err="1"/>
              <a:t>hoang</a:t>
            </a:r>
            <a:r>
              <a:rPr lang="en-US" sz="2400" i="1" dirty="0"/>
              <a:t> </a:t>
            </a:r>
            <a:r>
              <a:rPr lang="en-US" sz="2400" i="1" dirty="0" err="1"/>
              <a:t>dã</a:t>
            </a:r>
            <a:r>
              <a:rPr lang="en-US" sz="2400" i="1" dirty="0"/>
              <a:t> </a:t>
            </a:r>
            <a:r>
              <a:rPr lang="en-US" sz="2400" i="1" dirty="0" err="1"/>
              <a:t>được</a:t>
            </a:r>
            <a:r>
              <a:rPr lang="en-US" sz="2400" i="1" dirty="0"/>
              <a:t> </a:t>
            </a:r>
            <a:r>
              <a:rPr lang="en-US" sz="2400" i="1" dirty="0" err="1"/>
              <a:t>tìm</a:t>
            </a:r>
            <a:r>
              <a:rPr lang="en-US" sz="2400" i="1" dirty="0"/>
              <a:t> </a:t>
            </a:r>
            <a:r>
              <a:rPr lang="en-US" sz="2400" i="1" dirty="0" err="1"/>
              <a:t>thấy</a:t>
            </a:r>
            <a:r>
              <a:rPr lang="en-US" sz="2400" i="1" dirty="0"/>
              <a:t> </a:t>
            </a:r>
            <a:r>
              <a:rPr lang="en-US" sz="2400" i="1" dirty="0" err="1"/>
              <a:t>trên</a:t>
            </a:r>
            <a:r>
              <a:rPr lang="en-US" sz="2400" i="1" dirty="0"/>
              <a:t> </a:t>
            </a:r>
            <a:r>
              <a:rPr lang="en-US" sz="2400" i="1" dirty="0" err="1"/>
              <a:t>các</a:t>
            </a:r>
            <a:r>
              <a:rPr lang="en-US" sz="2400" i="1" dirty="0"/>
              <a:t> </a:t>
            </a:r>
            <a:r>
              <a:rPr lang="en-US" sz="2400" i="1" dirty="0" err="1"/>
              <a:t>hòn</a:t>
            </a:r>
            <a:r>
              <a:rPr lang="en-US" sz="2400" i="1" dirty="0"/>
              <a:t> </a:t>
            </a:r>
            <a:r>
              <a:rPr lang="en-US" sz="2400" i="1" dirty="0" err="1"/>
              <a:t>đảo</a:t>
            </a:r>
            <a:r>
              <a:rPr lang="en-US" sz="2400" i="1" dirty="0"/>
              <a:t> </a:t>
            </a:r>
            <a:r>
              <a:rPr lang="en-US" sz="2400" i="1" dirty="0" err="1"/>
              <a:t>Bắc</a:t>
            </a:r>
            <a:r>
              <a:rPr lang="en-US" sz="2400" i="1" dirty="0"/>
              <a:t> </a:t>
            </a:r>
            <a:r>
              <a:rPr lang="en-US" sz="2400" i="1" dirty="0" err="1"/>
              <a:t>Cực</a:t>
            </a:r>
            <a:r>
              <a:rPr lang="en-US" sz="2400" i="1" dirty="0"/>
              <a:t> </a:t>
            </a:r>
            <a:r>
              <a:rPr lang="en-US" sz="2400" i="1" dirty="0" err="1"/>
              <a:t>hè</a:t>
            </a:r>
            <a:r>
              <a:rPr lang="en-US" sz="2400" i="1" dirty="0"/>
              <a:t> </a:t>
            </a:r>
            <a:r>
              <a:rPr lang="en-US" sz="2400" i="1" dirty="0" err="1"/>
              <a:t>năm</a:t>
            </a:r>
            <a:r>
              <a:rPr lang="en-US" sz="2400" i="1" dirty="0"/>
              <a:t> nay </a:t>
            </a:r>
            <a:r>
              <a:rPr lang="en-US" sz="2400" i="1" dirty="0" err="1"/>
              <a:t>bởi</a:t>
            </a:r>
            <a:r>
              <a:rPr lang="en-US" sz="2400" i="1" dirty="0"/>
              <a:t> </a:t>
            </a:r>
            <a:r>
              <a:rPr lang="en-US" sz="2400" i="1" dirty="0" err="1"/>
              <a:t>những</a:t>
            </a:r>
            <a:r>
              <a:rPr lang="en-US" sz="2400" i="1" dirty="0"/>
              <a:t> </a:t>
            </a:r>
            <a:r>
              <a:rPr lang="en-US" sz="2400" i="1" dirty="0" err="1"/>
              <a:t>nhà</a:t>
            </a:r>
            <a:r>
              <a:rPr lang="en-US" sz="2400" i="1" dirty="0"/>
              <a:t> </a:t>
            </a:r>
            <a:r>
              <a:rPr lang="en-US" sz="2400" i="1" dirty="0" err="1"/>
              <a:t>nghiên</a:t>
            </a:r>
            <a:r>
              <a:rPr lang="en-US" sz="2400" i="1" dirty="0"/>
              <a:t> </a:t>
            </a:r>
            <a:r>
              <a:rPr lang="en-US" sz="2400" i="1" dirty="0" err="1"/>
              <a:t>cứu</a:t>
            </a:r>
            <a:r>
              <a:rPr lang="en-US" sz="2400" i="1" dirty="0"/>
              <a:t> </a:t>
            </a:r>
            <a:r>
              <a:rPr lang="en-US" sz="2400" i="1" dirty="0" err="1"/>
              <a:t>đến</a:t>
            </a:r>
            <a:r>
              <a:rPr lang="en-US" sz="2400" i="1" dirty="0"/>
              <a:t> </a:t>
            </a:r>
            <a:r>
              <a:rPr lang="en-US" sz="2400" i="1" dirty="0" err="1"/>
              <a:t>từ</a:t>
            </a:r>
            <a:r>
              <a:rPr lang="en-US" sz="2400" i="1" dirty="0"/>
              <a:t> </a:t>
            </a:r>
            <a:r>
              <a:rPr lang="en-US" sz="2400" i="1" dirty="0" err="1"/>
              <a:t>Viện</a:t>
            </a:r>
            <a:r>
              <a:rPr lang="en-US" sz="2400" i="1" dirty="0"/>
              <a:t> </a:t>
            </a:r>
            <a:r>
              <a:rPr lang="en-US" sz="2400" i="1" dirty="0" err="1"/>
              <a:t>địa</a:t>
            </a:r>
            <a:r>
              <a:rPr lang="en-US" sz="2400" i="1" dirty="0"/>
              <a:t> </a:t>
            </a:r>
            <a:r>
              <a:rPr lang="en-US" sz="2400" i="1" dirty="0" err="1"/>
              <a:t>cực</a:t>
            </a:r>
            <a:r>
              <a:rPr lang="en-US" sz="2400" i="1" dirty="0"/>
              <a:t> Na </a:t>
            </a:r>
            <a:r>
              <a:rPr lang="en-US" sz="2400" i="1" dirty="0" err="1"/>
              <a:t>Uy</a:t>
            </a:r>
            <a:r>
              <a:rPr lang="en-US" sz="2400" i="1" dirty="0"/>
              <a:t> (NPI), </a:t>
            </a:r>
            <a:r>
              <a:rPr lang="en-US" sz="2400" i="1" dirty="0" err="1"/>
              <a:t>nơi</a:t>
            </a:r>
            <a:r>
              <a:rPr lang="en-US" sz="2400" i="1" dirty="0"/>
              <a:t> </a:t>
            </a:r>
            <a:r>
              <a:rPr lang="en-US" sz="2400" i="1" dirty="0" err="1"/>
              <a:t>cho</a:t>
            </a:r>
            <a:r>
              <a:rPr lang="en-US" sz="2400" i="1" dirty="0"/>
              <a:t> </a:t>
            </a:r>
            <a:r>
              <a:rPr lang="en-US" sz="2400" i="1" dirty="0" err="1"/>
              <a:t>biết</a:t>
            </a:r>
            <a:r>
              <a:rPr lang="en-US" sz="2400" i="1" dirty="0"/>
              <a:t> </a:t>
            </a:r>
            <a:r>
              <a:rPr lang="en-US" sz="2400" i="1" dirty="0" err="1"/>
              <a:t>chưa</a:t>
            </a:r>
            <a:r>
              <a:rPr lang="en-US" sz="2400" i="1" dirty="0"/>
              <a:t> </a:t>
            </a:r>
            <a:r>
              <a:rPr lang="en-US" sz="2400" i="1" dirty="0" err="1"/>
              <a:t>từng</a:t>
            </a:r>
            <a:r>
              <a:rPr lang="en-US" sz="2400" i="1" dirty="0"/>
              <a:t> </a:t>
            </a:r>
            <a:r>
              <a:rPr lang="en-US" sz="2400" i="1" dirty="0" err="1"/>
              <a:t>có</a:t>
            </a:r>
            <a:r>
              <a:rPr lang="en-US" sz="2400" i="1" dirty="0"/>
              <a:t> </a:t>
            </a:r>
            <a:r>
              <a:rPr lang="en-US" sz="2400" i="1" dirty="0" err="1"/>
              <a:t>ghi</a:t>
            </a:r>
            <a:r>
              <a:rPr lang="en-US" sz="2400" i="1" dirty="0"/>
              <a:t> </a:t>
            </a:r>
            <a:r>
              <a:rPr lang="en-US" sz="2400" i="1" dirty="0" err="1"/>
              <a:t>nhận</a:t>
            </a:r>
            <a:r>
              <a:rPr lang="en-US" sz="2400" i="1" dirty="0"/>
              <a:t> </a:t>
            </a:r>
            <a:r>
              <a:rPr lang="en-US" sz="2400" i="1" dirty="0" err="1"/>
              <a:t>về</a:t>
            </a:r>
            <a:r>
              <a:rPr lang="en-US" sz="2400" i="1" dirty="0"/>
              <a:t> </a:t>
            </a:r>
            <a:r>
              <a:rPr lang="en-US" sz="2400" i="1" dirty="0" err="1"/>
              <a:t>nhiều</a:t>
            </a:r>
            <a:r>
              <a:rPr lang="en-US" sz="2400" i="1" dirty="0"/>
              <a:t> con </a:t>
            </a:r>
            <a:r>
              <a:rPr lang="en-US" sz="2400" i="1" dirty="0" err="1"/>
              <a:t>tuần</a:t>
            </a:r>
            <a:r>
              <a:rPr lang="en-US" sz="2400" i="1" dirty="0"/>
              <a:t> </a:t>
            </a:r>
            <a:r>
              <a:rPr lang="en-US" sz="2400" i="1" dirty="0" err="1"/>
              <a:t>lộc</a:t>
            </a:r>
            <a:r>
              <a:rPr lang="en-US" sz="2400" i="1" dirty="0"/>
              <a:t> </a:t>
            </a:r>
            <a:r>
              <a:rPr lang="en-US" sz="2400" i="1" dirty="0" err="1"/>
              <a:t>chết</a:t>
            </a:r>
            <a:r>
              <a:rPr lang="en-US" sz="2400" i="1" dirty="0"/>
              <a:t> </a:t>
            </a:r>
            <a:r>
              <a:rPr lang="en-US" sz="2400" i="1" dirty="0" err="1"/>
              <a:t>cùng</a:t>
            </a:r>
            <a:r>
              <a:rPr lang="en-US" sz="2400" i="1" dirty="0"/>
              <a:t> </a:t>
            </a:r>
            <a:r>
              <a:rPr lang="en-US" sz="2400" i="1" dirty="0" err="1"/>
              <a:t>một</a:t>
            </a:r>
            <a:r>
              <a:rPr lang="en-US" sz="2400" i="1" dirty="0"/>
              <a:t> </a:t>
            </a:r>
            <a:r>
              <a:rPr lang="en-US" sz="2400" i="1" dirty="0" err="1"/>
              <a:t>lúc</a:t>
            </a:r>
            <a:r>
              <a:rPr lang="en-US" sz="2400" i="1" dirty="0"/>
              <a:t> </a:t>
            </a:r>
            <a:r>
              <a:rPr lang="en-US" sz="2400" i="1" dirty="0" err="1"/>
              <a:t>như</a:t>
            </a:r>
            <a:r>
              <a:rPr lang="en-US" sz="2400" i="1" dirty="0"/>
              <a:t> </a:t>
            </a:r>
            <a:r>
              <a:rPr lang="en-US" sz="2400" i="1" dirty="0" err="1"/>
              <a:t>vậy</a:t>
            </a:r>
            <a:r>
              <a:rPr lang="en-US" sz="2400" i="1" dirty="0"/>
              <a:t> </a:t>
            </a:r>
            <a:r>
              <a:rPr lang="en-US" sz="2400" i="1" dirty="0" err="1"/>
              <a:t>trong</a:t>
            </a:r>
            <a:r>
              <a:rPr lang="en-US" sz="2400" i="1" dirty="0"/>
              <a:t> 40 </a:t>
            </a:r>
            <a:r>
              <a:rPr lang="en-US" sz="2400" i="1" dirty="0" err="1"/>
              <a:t>năm</a:t>
            </a:r>
            <a:r>
              <a:rPr lang="en-US" sz="2400" i="1" dirty="0"/>
              <a:t> </a:t>
            </a:r>
            <a:r>
              <a:rPr lang="en-US" sz="2400" i="1" dirty="0" err="1"/>
              <a:t>theo</a:t>
            </a:r>
            <a:r>
              <a:rPr lang="en-US" sz="2400" i="1" dirty="0"/>
              <a:t> </a:t>
            </a:r>
            <a:r>
              <a:rPr lang="en-US" sz="2400" i="1" dirty="0" err="1"/>
              <a:t>dõi</a:t>
            </a:r>
            <a:r>
              <a:rPr lang="en-US" sz="2400" i="1" dirty="0"/>
              <a:t> </a:t>
            </a:r>
            <a:r>
              <a:rPr lang="en-US" sz="2400" i="1" dirty="0" err="1"/>
              <a:t>số</a:t>
            </a:r>
            <a:r>
              <a:rPr lang="en-US" sz="2400" i="1" dirty="0"/>
              <a:t> </a:t>
            </a:r>
            <a:r>
              <a:rPr lang="en-US" sz="2400" i="1" dirty="0" err="1"/>
              <a:t>lượng</a:t>
            </a:r>
            <a:r>
              <a:rPr lang="en-US" sz="2400" i="1" dirty="0"/>
              <a:t> </a:t>
            </a:r>
            <a:r>
              <a:rPr lang="en-US" sz="2400" i="1" dirty="0" err="1"/>
              <a:t>của</a:t>
            </a:r>
            <a:r>
              <a:rPr lang="en-US" sz="2400" i="1" dirty="0"/>
              <a:t> </a:t>
            </a:r>
            <a:r>
              <a:rPr lang="en-US" sz="2400" i="1" dirty="0" err="1"/>
              <a:t>loài</a:t>
            </a:r>
            <a:r>
              <a:rPr lang="en-US" sz="2400" i="1" dirty="0"/>
              <a:t> </a:t>
            </a:r>
            <a:r>
              <a:rPr lang="en-US" sz="2400" i="1" dirty="0" err="1"/>
              <a:t>vật</a:t>
            </a:r>
            <a:r>
              <a:rPr lang="en-US" sz="2400" i="1" dirty="0"/>
              <a:t> </a:t>
            </a:r>
            <a:r>
              <a:rPr lang="en-US" sz="2400" i="1" dirty="0" err="1"/>
              <a:t>này</a:t>
            </a:r>
            <a:r>
              <a:rPr lang="en-US" sz="2400" i="1" dirty="0"/>
              <a:t>). </a:t>
            </a:r>
            <a:endParaRPr lang="en-US" sz="2400" dirty="0"/>
          </a:p>
          <a:p>
            <a:endParaRPr lang="en-US" sz="2400" dirty="0"/>
          </a:p>
        </p:txBody>
      </p:sp>
      <p:sp>
        <p:nvSpPr>
          <p:cNvPr id="5" name="Oval 4"/>
          <p:cNvSpPr/>
          <p:nvPr/>
        </p:nvSpPr>
        <p:spPr>
          <a:xfrm>
            <a:off x="4648200" y="12192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25879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wipe(down)">
                                      <p:cBhvr>
                                        <p:cTn id="2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293" y="46149"/>
            <a:ext cx="8991600" cy="6863417"/>
          </a:xfrm>
          <a:prstGeom prst="rect">
            <a:avLst/>
          </a:prstGeom>
          <a:noFill/>
        </p:spPr>
        <p:txBody>
          <a:bodyPr wrap="square" rtlCol="0">
            <a:spAutoFit/>
          </a:bodyPr>
          <a:lstStyle/>
          <a:p>
            <a:r>
              <a:rPr lang="vi-VN" sz="2000" b="1" dirty="0"/>
              <a:t>Question </a:t>
            </a:r>
            <a:r>
              <a:rPr lang="en-US" sz="2000" b="1" dirty="0"/>
              <a:t>46.</a:t>
            </a:r>
            <a:r>
              <a:rPr lang="en-US" sz="2000" dirty="0"/>
              <a:t> The following are true about capital </a:t>
            </a:r>
            <a:r>
              <a:rPr lang="en-US" sz="2000" dirty="0" err="1"/>
              <a:t>Longyearbyen</a:t>
            </a:r>
            <a:r>
              <a:rPr lang="en-US" sz="2000" dirty="0"/>
              <a:t>, </a:t>
            </a:r>
            <a:r>
              <a:rPr lang="en-US" sz="2000" b="1" dirty="0"/>
              <a:t>EXCEPT </a:t>
            </a:r>
            <a:r>
              <a:rPr lang="en-US" sz="2000" dirty="0" smtClean="0"/>
              <a:t>________.</a:t>
            </a:r>
            <a:endParaRPr lang="en-US" sz="2000" dirty="0"/>
          </a:p>
          <a:p>
            <a:r>
              <a:rPr lang="en-US" sz="2000" b="1" dirty="0" smtClean="0"/>
              <a:t>A</a:t>
            </a:r>
            <a:r>
              <a:rPr lang="en-US" sz="2000" b="1" dirty="0"/>
              <a:t>. </a:t>
            </a:r>
            <a:r>
              <a:rPr lang="en-US" sz="2000" dirty="0"/>
              <a:t>It is believed to be the most quickly warming settlement on earth.</a:t>
            </a:r>
          </a:p>
          <a:p>
            <a:r>
              <a:rPr lang="en-US" sz="2000" b="1" dirty="0" smtClean="0"/>
              <a:t>B</a:t>
            </a:r>
            <a:r>
              <a:rPr lang="en-US" sz="2000" b="1" dirty="0"/>
              <a:t>. </a:t>
            </a:r>
            <a:r>
              <a:rPr lang="en-US" sz="2000" dirty="0"/>
              <a:t>People in </a:t>
            </a:r>
            <a:r>
              <a:rPr lang="en-US" sz="2000" dirty="0" err="1"/>
              <a:t>Longyearbyen</a:t>
            </a:r>
            <a:r>
              <a:rPr lang="en-US" sz="2000" dirty="0"/>
              <a:t> suffered unusually heavy rain at the end of the year.</a:t>
            </a:r>
          </a:p>
          <a:p>
            <a:r>
              <a:rPr lang="en-US" sz="2000" b="1" dirty="0" smtClean="0"/>
              <a:t>C</a:t>
            </a:r>
            <a:r>
              <a:rPr lang="en-US" sz="2000" b="1" dirty="0"/>
              <a:t>. </a:t>
            </a:r>
            <a:r>
              <a:rPr lang="en-US" sz="2000" dirty="0"/>
              <a:t>It is the northernmost town on our planet. </a:t>
            </a:r>
          </a:p>
          <a:p>
            <a:r>
              <a:rPr lang="en-US" sz="2000" b="1" dirty="0" smtClean="0"/>
              <a:t>D</a:t>
            </a:r>
            <a:r>
              <a:rPr lang="en-US" sz="2000" b="1" dirty="0"/>
              <a:t>. </a:t>
            </a:r>
            <a:r>
              <a:rPr lang="en-US" sz="2000" dirty="0"/>
              <a:t>The reindeer here couldn’t stand the low temperature when the precipitation froze. </a:t>
            </a:r>
          </a:p>
          <a:p>
            <a:endParaRPr lang="en-US" sz="2000" b="1" dirty="0" smtClean="0"/>
          </a:p>
          <a:p>
            <a:r>
              <a:rPr lang="en-US" sz="2000" b="1" dirty="0" err="1" smtClean="0"/>
              <a:t>Những</a:t>
            </a:r>
            <a:r>
              <a:rPr lang="en-US" sz="2000" b="1" dirty="0" smtClean="0"/>
              <a:t> </a:t>
            </a:r>
            <a:r>
              <a:rPr lang="en-US" sz="2000" b="1" dirty="0" err="1"/>
              <a:t>câu</a:t>
            </a:r>
            <a:r>
              <a:rPr lang="en-US" sz="2000" b="1" dirty="0"/>
              <a:t> </a:t>
            </a:r>
            <a:r>
              <a:rPr lang="en-US" sz="2000" b="1" dirty="0" err="1"/>
              <a:t>sau</a:t>
            </a:r>
            <a:r>
              <a:rPr lang="en-US" sz="2000" b="1" dirty="0"/>
              <a:t> </a:t>
            </a:r>
            <a:r>
              <a:rPr lang="en-US" sz="2000" b="1" dirty="0" err="1"/>
              <a:t>đây</a:t>
            </a:r>
            <a:r>
              <a:rPr lang="en-US" sz="2000" b="1" dirty="0"/>
              <a:t> </a:t>
            </a:r>
            <a:r>
              <a:rPr lang="en-US" sz="2000" b="1" dirty="0" err="1"/>
              <a:t>là</a:t>
            </a:r>
            <a:r>
              <a:rPr lang="en-US" sz="2000" b="1" dirty="0"/>
              <a:t> </a:t>
            </a:r>
            <a:r>
              <a:rPr lang="en-US" sz="2000" b="1" dirty="0" err="1"/>
              <a:t>đúng</a:t>
            </a:r>
            <a:r>
              <a:rPr lang="en-US" sz="2000" b="1" dirty="0"/>
              <a:t> </a:t>
            </a:r>
            <a:r>
              <a:rPr lang="en-US" sz="2000" b="1" dirty="0" err="1"/>
              <a:t>về</a:t>
            </a:r>
            <a:r>
              <a:rPr lang="en-US" sz="2000" b="1" dirty="0"/>
              <a:t> </a:t>
            </a:r>
            <a:r>
              <a:rPr lang="en-US" sz="2000" b="1" dirty="0" err="1"/>
              <a:t>thủ</a:t>
            </a:r>
            <a:r>
              <a:rPr lang="en-US" sz="2000" b="1" dirty="0"/>
              <a:t> </a:t>
            </a:r>
            <a:r>
              <a:rPr lang="en-US" sz="2000" b="1" dirty="0" err="1"/>
              <a:t>đô</a:t>
            </a:r>
            <a:r>
              <a:rPr lang="en-US" sz="2000" b="1" dirty="0"/>
              <a:t> </a:t>
            </a:r>
            <a:r>
              <a:rPr lang="en-US" sz="2000" b="1" dirty="0" err="1"/>
              <a:t>Longyearbyen</a:t>
            </a:r>
            <a:r>
              <a:rPr lang="en-US" sz="2000" b="1" dirty="0"/>
              <a:t>, </a:t>
            </a:r>
            <a:r>
              <a:rPr lang="en-US" sz="2000" b="1" dirty="0" err="1"/>
              <a:t>ngoại</a:t>
            </a:r>
            <a:r>
              <a:rPr lang="en-US" sz="2000" b="1" dirty="0"/>
              <a:t> </a:t>
            </a:r>
            <a:r>
              <a:rPr lang="en-US" sz="2000" b="1" dirty="0" err="1"/>
              <a:t>trừ</a:t>
            </a:r>
            <a:r>
              <a:rPr lang="en-US" sz="2000" b="1" dirty="0"/>
              <a:t> _____________.</a:t>
            </a:r>
            <a:endParaRPr lang="en-US" sz="2000" dirty="0"/>
          </a:p>
          <a:p>
            <a:r>
              <a:rPr lang="en-US" sz="2000" dirty="0"/>
              <a:t>A. </a:t>
            </a:r>
            <a:r>
              <a:rPr lang="en-US" sz="2000" dirty="0" err="1"/>
              <a:t>Nơi</a:t>
            </a:r>
            <a:r>
              <a:rPr lang="en-US" sz="2000" dirty="0"/>
              <a:t> </a:t>
            </a:r>
            <a:r>
              <a:rPr lang="en-US" sz="2000" dirty="0" err="1"/>
              <a:t>đây</a:t>
            </a:r>
            <a:r>
              <a:rPr lang="en-US" sz="2000" dirty="0"/>
              <a:t> </a:t>
            </a:r>
            <a:r>
              <a:rPr lang="en-US" sz="2000" dirty="0" err="1"/>
              <a:t>được</a:t>
            </a:r>
            <a:r>
              <a:rPr lang="en-US" sz="2000" dirty="0"/>
              <a:t> tin </a:t>
            </a:r>
            <a:r>
              <a:rPr lang="en-US" sz="2000" dirty="0" err="1"/>
              <a:t>là</a:t>
            </a:r>
            <a:r>
              <a:rPr lang="en-US" sz="2000" dirty="0"/>
              <a:t> </a:t>
            </a:r>
            <a:r>
              <a:rPr lang="en-US" sz="2000" dirty="0" err="1"/>
              <a:t>nơi</a:t>
            </a:r>
            <a:r>
              <a:rPr lang="en-US" sz="2000" dirty="0"/>
              <a:t> </a:t>
            </a:r>
            <a:r>
              <a:rPr lang="en-US" sz="2000" dirty="0" err="1"/>
              <a:t>định</a:t>
            </a:r>
            <a:r>
              <a:rPr lang="en-US" sz="2000" dirty="0"/>
              <a:t> </a:t>
            </a:r>
            <a:r>
              <a:rPr lang="en-US" sz="2000" dirty="0" err="1"/>
              <a:t>cư</a:t>
            </a:r>
            <a:r>
              <a:rPr lang="en-US" sz="2000" dirty="0"/>
              <a:t> </a:t>
            </a:r>
            <a:r>
              <a:rPr lang="en-US" sz="2000" dirty="0" err="1"/>
              <a:t>có</a:t>
            </a:r>
            <a:r>
              <a:rPr lang="en-US" sz="2000" dirty="0"/>
              <a:t> </a:t>
            </a:r>
            <a:r>
              <a:rPr lang="en-US" sz="2000" dirty="0" err="1"/>
              <a:t>tốc</a:t>
            </a:r>
            <a:r>
              <a:rPr lang="en-US" sz="2000" dirty="0"/>
              <a:t> </a:t>
            </a:r>
            <a:r>
              <a:rPr lang="en-US" sz="2000" dirty="0" err="1"/>
              <a:t>độ</a:t>
            </a:r>
            <a:r>
              <a:rPr lang="en-US" sz="2000" dirty="0"/>
              <a:t> </a:t>
            </a:r>
            <a:r>
              <a:rPr lang="en-US" sz="2000" dirty="0" err="1"/>
              <a:t>ấm</a:t>
            </a:r>
            <a:r>
              <a:rPr lang="en-US" sz="2000" dirty="0"/>
              <a:t> </a:t>
            </a:r>
            <a:r>
              <a:rPr lang="en-US" sz="2000" dirty="0" err="1"/>
              <a:t>lên</a:t>
            </a:r>
            <a:r>
              <a:rPr lang="en-US" sz="2000" dirty="0"/>
              <a:t> </a:t>
            </a:r>
            <a:r>
              <a:rPr lang="en-US" sz="2000" dirty="0" err="1"/>
              <a:t>nhanh</a:t>
            </a:r>
            <a:r>
              <a:rPr lang="en-US" sz="2000" dirty="0"/>
              <a:t> </a:t>
            </a:r>
            <a:r>
              <a:rPr lang="en-US" sz="2000" dirty="0" err="1"/>
              <a:t>nhất</a:t>
            </a:r>
            <a:r>
              <a:rPr lang="en-US" sz="2000" dirty="0"/>
              <a:t> </a:t>
            </a:r>
            <a:r>
              <a:rPr lang="en-US" sz="2000" dirty="0" err="1"/>
              <a:t>trên</a:t>
            </a:r>
            <a:r>
              <a:rPr lang="en-US" sz="2000" dirty="0"/>
              <a:t> </a:t>
            </a:r>
            <a:r>
              <a:rPr lang="en-US" sz="2000" dirty="0" err="1"/>
              <a:t>Trái</a:t>
            </a:r>
            <a:r>
              <a:rPr lang="en-US" sz="2000" dirty="0"/>
              <a:t> </a:t>
            </a:r>
            <a:r>
              <a:rPr lang="en-US" sz="2000" dirty="0" err="1"/>
              <a:t>Đất</a:t>
            </a:r>
            <a:r>
              <a:rPr lang="en-US" sz="2000" dirty="0"/>
              <a:t>.</a:t>
            </a:r>
          </a:p>
          <a:p>
            <a:r>
              <a:rPr lang="en-US" sz="2000" dirty="0"/>
              <a:t>B. </a:t>
            </a:r>
            <a:r>
              <a:rPr lang="en-US" sz="2000" dirty="0" err="1"/>
              <a:t>Người</a:t>
            </a:r>
            <a:r>
              <a:rPr lang="en-US" sz="2000" dirty="0"/>
              <a:t> </a:t>
            </a:r>
            <a:r>
              <a:rPr lang="en-US" sz="2000" dirty="0" err="1"/>
              <a:t>dân</a:t>
            </a:r>
            <a:r>
              <a:rPr lang="en-US" sz="2000" dirty="0"/>
              <a:t> ở </a:t>
            </a:r>
            <a:r>
              <a:rPr lang="en-US" sz="2000" dirty="0" err="1"/>
              <a:t>Longyearbyen</a:t>
            </a:r>
            <a:r>
              <a:rPr lang="en-US" sz="2000" dirty="0"/>
              <a:t> </a:t>
            </a:r>
            <a:r>
              <a:rPr lang="en-US" sz="2000" dirty="0" err="1"/>
              <a:t>phải</a:t>
            </a:r>
            <a:r>
              <a:rPr lang="en-US" sz="2000" dirty="0"/>
              <a:t> </a:t>
            </a:r>
            <a:r>
              <a:rPr lang="en-US" sz="2000" dirty="0" err="1"/>
              <a:t>hứng</a:t>
            </a:r>
            <a:r>
              <a:rPr lang="en-US" sz="2000" dirty="0"/>
              <a:t> </a:t>
            </a:r>
            <a:r>
              <a:rPr lang="en-US" sz="2000" dirty="0" err="1"/>
              <a:t>chịu</a:t>
            </a:r>
            <a:r>
              <a:rPr lang="en-US" sz="2000" dirty="0"/>
              <a:t> </a:t>
            </a:r>
            <a:r>
              <a:rPr lang="en-US" sz="2000" dirty="0" err="1"/>
              <a:t>những</a:t>
            </a:r>
            <a:r>
              <a:rPr lang="en-US" sz="2000" dirty="0"/>
              <a:t> </a:t>
            </a:r>
            <a:r>
              <a:rPr lang="en-US" sz="2000" dirty="0" err="1"/>
              <a:t>cơn</a:t>
            </a:r>
            <a:r>
              <a:rPr lang="en-US" sz="2000" dirty="0"/>
              <a:t> </a:t>
            </a:r>
            <a:r>
              <a:rPr lang="en-US" sz="2000" dirty="0" err="1"/>
              <a:t>mưa</a:t>
            </a:r>
            <a:r>
              <a:rPr lang="en-US" sz="2000" dirty="0"/>
              <a:t> </a:t>
            </a:r>
            <a:r>
              <a:rPr lang="en-US" sz="2000" dirty="0" err="1"/>
              <a:t>lớn</a:t>
            </a:r>
            <a:r>
              <a:rPr lang="en-US" sz="2000" dirty="0"/>
              <a:t> </a:t>
            </a:r>
            <a:r>
              <a:rPr lang="en-US" sz="2000" dirty="0" err="1"/>
              <a:t>bất</a:t>
            </a:r>
            <a:r>
              <a:rPr lang="en-US" sz="2000" dirty="0"/>
              <a:t> </a:t>
            </a:r>
            <a:r>
              <a:rPr lang="en-US" sz="2000" dirty="0" err="1"/>
              <a:t>thường</a:t>
            </a:r>
            <a:r>
              <a:rPr lang="en-US" sz="2000" dirty="0"/>
              <a:t> </a:t>
            </a:r>
            <a:r>
              <a:rPr lang="en-US" sz="2000" dirty="0" err="1"/>
              <a:t>vào</a:t>
            </a:r>
            <a:r>
              <a:rPr lang="en-US" sz="2000" dirty="0"/>
              <a:t> </a:t>
            </a:r>
            <a:r>
              <a:rPr lang="en-US" sz="2000" dirty="0" err="1"/>
              <a:t>cuối</a:t>
            </a:r>
            <a:r>
              <a:rPr lang="en-US" sz="2000" dirty="0"/>
              <a:t> </a:t>
            </a:r>
            <a:r>
              <a:rPr lang="en-US" sz="2000" dirty="0" err="1"/>
              <a:t>năm</a:t>
            </a:r>
            <a:r>
              <a:rPr lang="en-US" sz="2000" dirty="0"/>
              <a:t>.</a:t>
            </a:r>
          </a:p>
          <a:p>
            <a:r>
              <a:rPr lang="en-US" sz="2000" dirty="0"/>
              <a:t>C. </a:t>
            </a:r>
            <a:r>
              <a:rPr lang="en-US" sz="2000" dirty="0" err="1"/>
              <a:t>Nó</a:t>
            </a:r>
            <a:r>
              <a:rPr lang="en-US" sz="2000" dirty="0"/>
              <a:t> </a:t>
            </a:r>
            <a:r>
              <a:rPr lang="en-US" sz="2000" dirty="0" err="1"/>
              <a:t>là</a:t>
            </a:r>
            <a:r>
              <a:rPr lang="en-US" sz="2000" dirty="0"/>
              <a:t> </a:t>
            </a:r>
            <a:r>
              <a:rPr lang="en-US" sz="2000" dirty="0" err="1"/>
              <a:t>một</a:t>
            </a:r>
            <a:r>
              <a:rPr lang="en-US" sz="2000" dirty="0"/>
              <a:t> </a:t>
            </a:r>
            <a:r>
              <a:rPr lang="en-US" sz="2000" dirty="0" err="1"/>
              <a:t>thị</a:t>
            </a:r>
            <a:r>
              <a:rPr lang="en-US" sz="2000" dirty="0"/>
              <a:t> </a:t>
            </a:r>
            <a:r>
              <a:rPr lang="en-US" sz="2000" dirty="0" err="1"/>
              <a:t>trấn</a:t>
            </a:r>
            <a:r>
              <a:rPr lang="en-US" sz="2000" dirty="0"/>
              <a:t> </a:t>
            </a:r>
            <a:r>
              <a:rPr lang="en-US" sz="2000" dirty="0" err="1"/>
              <a:t>cực</a:t>
            </a:r>
            <a:r>
              <a:rPr lang="en-US" sz="2000" dirty="0"/>
              <a:t> </a:t>
            </a:r>
            <a:r>
              <a:rPr lang="en-US" sz="2000" dirty="0" err="1"/>
              <a:t>bắc</a:t>
            </a:r>
            <a:r>
              <a:rPr lang="en-US" sz="2000" dirty="0"/>
              <a:t> </a:t>
            </a:r>
            <a:r>
              <a:rPr lang="en-US" sz="2000" dirty="0" err="1"/>
              <a:t>trên</a:t>
            </a:r>
            <a:r>
              <a:rPr lang="en-US" sz="2000" dirty="0"/>
              <a:t> </a:t>
            </a:r>
            <a:r>
              <a:rPr lang="en-US" sz="2000" dirty="0" err="1"/>
              <a:t>hành</a:t>
            </a:r>
            <a:r>
              <a:rPr lang="en-US" sz="2000" dirty="0"/>
              <a:t> </a:t>
            </a:r>
            <a:r>
              <a:rPr lang="en-US" sz="2000" dirty="0" err="1"/>
              <a:t>tinh</a:t>
            </a:r>
            <a:r>
              <a:rPr lang="en-US" sz="2000" dirty="0"/>
              <a:t> </a:t>
            </a:r>
            <a:r>
              <a:rPr lang="en-US" sz="2000" dirty="0" err="1"/>
              <a:t>của</a:t>
            </a:r>
            <a:r>
              <a:rPr lang="en-US" sz="2000" dirty="0"/>
              <a:t> </a:t>
            </a:r>
            <a:r>
              <a:rPr lang="en-US" sz="2000" dirty="0" err="1"/>
              <a:t>chúng</a:t>
            </a:r>
            <a:r>
              <a:rPr lang="en-US" sz="2000" dirty="0"/>
              <a:t> ta.</a:t>
            </a:r>
          </a:p>
          <a:p>
            <a:r>
              <a:rPr lang="en-US" sz="2000" dirty="0"/>
              <a:t>D. </a:t>
            </a:r>
            <a:r>
              <a:rPr lang="en-US" sz="2000" dirty="0" err="1"/>
              <a:t>Loài</a:t>
            </a:r>
            <a:r>
              <a:rPr lang="en-US" sz="2000" dirty="0"/>
              <a:t> </a:t>
            </a:r>
            <a:r>
              <a:rPr lang="en-US" sz="2000" dirty="0" err="1"/>
              <a:t>tuần</a:t>
            </a:r>
            <a:r>
              <a:rPr lang="en-US" sz="2000" dirty="0"/>
              <a:t> </a:t>
            </a:r>
            <a:r>
              <a:rPr lang="en-US" sz="2000" dirty="0" err="1"/>
              <a:t>lộc</a:t>
            </a:r>
            <a:r>
              <a:rPr lang="en-US" sz="2000" dirty="0"/>
              <a:t> ở </a:t>
            </a:r>
            <a:r>
              <a:rPr lang="en-US" sz="2000" dirty="0" err="1"/>
              <a:t>đây</a:t>
            </a:r>
            <a:r>
              <a:rPr lang="en-US" sz="2000" dirty="0"/>
              <a:t> </a:t>
            </a:r>
            <a:r>
              <a:rPr lang="en-US" sz="2000" dirty="0" err="1"/>
              <a:t>không</a:t>
            </a:r>
            <a:r>
              <a:rPr lang="en-US" sz="2000" dirty="0"/>
              <a:t> </a:t>
            </a:r>
            <a:r>
              <a:rPr lang="en-US" sz="2000" dirty="0" err="1"/>
              <a:t>thể</a:t>
            </a:r>
            <a:r>
              <a:rPr lang="en-US" sz="2000" dirty="0"/>
              <a:t> </a:t>
            </a:r>
            <a:r>
              <a:rPr lang="en-US" sz="2000" dirty="0" err="1"/>
              <a:t>chịu</a:t>
            </a:r>
            <a:r>
              <a:rPr lang="en-US" sz="2000" dirty="0"/>
              <a:t> </a:t>
            </a:r>
            <a:r>
              <a:rPr lang="en-US" sz="2000" dirty="0" err="1"/>
              <a:t>được</a:t>
            </a:r>
            <a:r>
              <a:rPr lang="en-US" sz="2000" dirty="0"/>
              <a:t> </a:t>
            </a:r>
            <a:r>
              <a:rPr lang="en-US" sz="2000" dirty="0" err="1"/>
              <a:t>nhiệt</a:t>
            </a:r>
            <a:r>
              <a:rPr lang="en-US" sz="2000" dirty="0"/>
              <a:t> </a:t>
            </a:r>
            <a:r>
              <a:rPr lang="en-US" sz="2000" dirty="0" err="1"/>
              <a:t>độ</a:t>
            </a:r>
            <a:r>
              <a:rPr lang="en-US" sz="2000" dirty="0"/>
              <a:t> </a:t>
            </a:r>
            <a:r>
              <a:rPr lang="en-US" sz="2000" dirty="0" err="1"/>
              <a:t>thấp</a:t>
            </a:r>
            <a:r>
              <a:rPr lang="en-US" sz="2000" dirty="0"/>
              <a:t> </a:t>
            </a:r>
            <a:r>
              <a:rPr lang="en-US" sz="2000" dirty="0" err="1"/>
              <a:t>khi</a:t>
            </a:r>
            <a:r>
              <a:rPr lang="en-US" sz="2000" dirty="0"/>
              <a:t> </a:t>
            </a:r>
            <a:r>
              <a:rPr lang="en-US" sz="2000" dirty="0" err="1"/>
              <a:t>lượng</a:t>
            </a:r>
            <a:r>
              <a:rPr lang="en-US" sz="2000" dirty="0"/>
              <a:t> </a:t>
            </a:r>
            <a:r>
              <a:rPr lang="en-US" sz="2000" dirty="0" err="1"/>
              <a:t>mưa</a:t>
            </a:r>
            <a:r>
              <a:rPr lang="en-US" sz="2000" dirty="0"/>
              <a:t> </a:t>
            </a:r>
            <a:r>
              <a:rPr lang="en-US" sz="2000" dirty="0" err="1"/>
              <a:t>bị</a:t>
            </a:r>
            <a:r>
              <a:rPr lang="en-US" sz="2000" dirty="0"/>
              <a:t> </a:t>
            </a:r>
            <a:r>
              <a:rPr lang="en-US" sz="2000" dirty="0" err="1"/>
              <a:t>đóng</a:t>
            </a:r>
            <a:r>
              <a:rPr lang="en-US" sz="2000" dirty="0"/>
              <a:t> </a:t>
            </a:r>
            <a:r>
              <a:rPr lang="en-US" sz="2000" dirty="0" err="1"/>
              <a:t>băng</a:t>
            </a:r>
            <a:r>
              <a:rPr lang="en-US" sz="2000" dirty="0"/>
              <a:t>.</a:t>
            </a:r>
          </a:p>
          <a:p>
            <a:r>
              <a:rPr lang="en-US" sz="2000" b="1" dirty="0" err="1"/>
              <a:t>Căn</a:t>
            </a:r>
            <a:r>
              <a:rPr lang="en-US" sz="2000" b="1" dirty="0"/>
              <a:t> </a:t>
            </a:r>
            <a:r>
              <a:rPr lang="en-US" sz="2000" b="1" dirty="0" err="1"/>
              <a:t>cứ</a:t>
            </a:r>
            <a:r>
              <a:rPr lang="en-US" sz="2000" b="1" dirty="0"/>
              <a:t> </a:t>
            </a:r>
            <a:r>
              <a:rPr lang="en-US" sz="2000" b="1" dirty="0" err="1"/>
              <a:t>thông</a:t>
            </a:r>
            <a:r>
              <a:rPr lang="en-US" sz="2000" b="1" dirty="0"/>
              <a:t> tin </a:t>
            </a:r>
            <a:r>
              <a:rPr lang="en-US" sz="2000" b="1" dirty="0" err="1"/>
              <a:t>đoạn</a:t>
            </a:r>
            <a:r>
              <a:rPr lang="en-US" sz="2000" b="1" dirty="0"/>
              <a:t> 2:</a:t>
            </a:r>
            <a:endParaRPr lang="en-US" sz="2000" dirty="0"/>
          </a:p>
          <a:p>
            <a:r>
              <a:rPr lang="en-US" sz="2000" dirty="0"/>
              <a:t>Svalbard’s capital </a:t>
            </a:r>
            <a:r>
              <a:rPr lang="en-US" sz="2000" dirty="0" err="1"/>
              <a:t>Longyearbyen</a:t>
            </a:r>
            <a:r>
              <a:rPr lang="en-US" sz="2000" dirty="0"/>
              <a:t>, the northernmost town on earth, is thought to be warming quicker than any other settlement on the planet, climate scientists warned earlier this year. The milder temperatures in the region led to unusually heavy rainfall in December, leaving a thick layer of ice when the precipitation froze. This meant the reindeer could not dig through the hardened tundra to reach the vegetation they graze on in their usual pastures, the NPI said.</a:t>
            </a:r>
          </a:p>
          <a:p>
            <a:endParaRPr lang="en-US" sz="2000" dirty="0"/>
          </a:p>
        </p:txBody>
      </p:sp>
      <p:sp>
        <p:nvSpPr>
          <p:cNvPr id="5" name="Oval 4"/>
          <p:cNvSpPr/>
          <p:nvPr/>
        </p:nvSpPr>
        <p:spPr>
          <a:xfrm>
            <a:off x="4293" y="1295400"/>
            <a:ext cx="300507"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96095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wipe(down)">
                                      <p:cBhvr>
                                        <p:cTn id="3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81000"/>
            <a:ext cx="8610600" cy="6740307"/>
          </a:xfrm>
          <a:prstGeom prst="rect">
            <a:avLst/>
          </a:prstGeom>
          <a:noFill/>
        </p:spPr>
        <p:txBody>
          <a:bodyPr wrap="square" rtlCol="0">
            <a:spAutoFit/>
          </a:bodyPr>
          <a:lstStyle/>
          <a:p>
            <a:r>
              <a:rPr lang="vi-VN" sz="2400" b="1" dirty="0"/>
              <a:t>Question</a:t>
            </a:r>
            <a:r>
              <a:rPr lang="en-US" sz="2400" b="1" dirty="0"/>
              <a:t> 47</a:t>
            </a:r>
            <a:r>
              <a:rPr lang="en-US" sz="2400" dirty="0"/>
              <a:t> .The word “</a:t>
            </a:r>
            <a:r>
              <a:rPr lang="en-US" sz="2400" b="1" dirty="0"/>
              <a:t>scarce</a:t>
            </a:r>
            <a:r>
              <a:rPr lang="en-US" sz="2400" dirty="0"/>
              <a:t>” in paragraph 2 could be best replaced by __________.</a:t>
            </a:r>
          </a:p>
          <a:p>
            <a:r>
              <a:rPr lang="en-US" sz="2400" b="1" dirty="0" smtClean="0"/>
              <a:t>A</a:t>
            </a:r>
            <a:r>
              <a:rPr lang="en-US" sz="2400" b="1" dirty="0"/>
              <a:t>. </a:t>
            </a:r>
            <a:r>
              <a:rPr lang="en-US" sz="2400" dirty="0"/>
              <a:t>inappropriate</a:t>
            </a:r>
            <a:r>
              <a:rPr lang="en-US" sz="2400" b="1" dirty="0"/>
              <a:t>	B. </a:t>
            </a:r>
            <a:r>
              <a:rPr lang="en-US" sz="2400" dirty="0"/>
              <a:t>insufficient</a:t>
            </a:r>
            <a:r>
              <a:rPr lang="en-US" sz="2400" b="1" dirty="0"/>
              <a:t>	C. </a:t>
            </a:r>
            <a:r>
              <a:rPr lang="en-US" sz="2400" dirty="0"/>
              <a:t>abundant </a:t>
            </a:r>
            <a:r>
              <a:rPr lang="en-US" sz="2400" b="1" dirty="0"/>
              <a:t>	D. </a:t>
            </a:r>
            <a:r>
              <a:rPr lang="en-US" sz="2400" dirty="0"/>
              <a:t>unlimited </a:t>
            </a:r>
          </a:p>
          <a:p>
            <a:endParaRPr lang="en-US" sz="2400" b="1" dirty="0" smtClean="0"/>
          </a:p>
          <a:p>
            <a:r>
              <a:rPr lang="en-US" sz="2400" b="1" dirty="0" err="1" smtClean="0"/>
              <a:t>Từ</a:t>
            </a:r>
            <a:r>
              <a:rPr lang="en-US" sz="2400" b="1" dirty="0" smtClean="0"/>
              <a:t> </a:t>
            </a:r>
            <a:r>
              <a:rPr lang="en-US" sz="2400" b="1" dirty="0"/>
              <a:t>“scarce” </a:t>
            </a:r>
            <a:r>
              <a:rPr lang="en-US" sz="2400" b="1" dirty="0" err="1"/>
              <a:t>trong</a:t>
            </a:r>
            <a:r>
              <a:rPr lang="en-US" sz="2400" b="1" dirty="0"/>
              <a:t> </a:t>
            </a:r>
            <a:r>
              <a:rPr lang="en-US" sz="2400" b="1" dirty="0" err="1"/>
              <a:t>đoạn</a:t>
            </a:r>
            <a:r>
              <a:rPr lang="en-US" sz="2400" b="1" dirty="0"/>
              <a:t> 2 </a:t>
            </a:r>
            <a:r>
              <a:rPr lang="en-US" sz="2400" b="1" dirty="0" err="1"/>
              <a:t>có</a:t>
            </a:r>
            <a:r>
              <a:rPr lang="en-US" sz="2400" b="1" dirty="0"/>
              <a:t> </a:t>
            </a:r>
            <a:r>
              <a:rPr lang="en-US" sz="2400" b="1" dirty="0" err="1"/>
              <a:t>thể</a:t>
            </a:r>
            <a:r>
              <a:rPr lang="en-US" sz="2400" b="1" dirty="0"/>
              <a:t> </a:t>
            </a:r>
            <a:r>
              <a:rPr lang="en-US" sz="2400" b="1" dirty="0" err="1"/>
              <a:t>được</a:t>
            </a:r>
            <a:r>
              <a:rPr lang="en-US" sz="2400" b="1" dirty="0"/>
              <a:t> </a:t>
            </a:r>
            <a:r>
              <a:rPr lang="en-US" sz="2400" b="1" dirty="0" err="1"/>
              <a:t>thay</a:t>
            </a:r>
            <a:r>
              <a:rPr lang="en-US" sz="2400" b="1" dirty="0"/>
              <a:t> </a:t>
            </a:r>
            <a:r>
              <a:rPr lang="en-US" sz="2400" b="1" dirty="0" err="1"/>
              <a:t>thế</a:t>
            </a:r>
            <a:r>
              <a:rPr lang="en-US" sz="2400" b="1" dirty="0"/>
              <a:t> </a:t>
            </a:r>
            <a:r>
              <a:rPr lang="en-US" sz="2400" b="1" dirty="0" err="1"/>
              <a:t>bởi</a:t>
            </a:r>
            <a:r>
              <a:rPr lang="en-US" sz="2400" b="1" dirty="0"/>
              <a:t> </a:t>
            </a:r>
            <a:r>
              <a:rPr lang="en-US" sz="2400" b="1" dirty="0" err="1"/>
              <a:t>từ</a:t>
            </a:r>
            <a:r>
              <a:rPr lang="en-US" sz="2400" b="1" dirty="0"/>
              <a:t> ___________.</a:t>
            </a:r>
            <a:endParaRPr lang="en-US" sz="2400" dirty="0"/>
          </a:p>
          <a:p>
            <a:r>
              <a:rPr lang="en-US" sz="2400" dirty="0"/>
              <a:t>A. </a:t>
            </a:r>
            <a:r>
              <a:rPr lang="en-US" sz="2400" dirty="0" err="1"/>
              <a:t>không</a:t>
            </a:r>
            <a:r>
              <a:rPr lang="en-US" sz="2400" dirty="0"/>
              <a:t> </a:t>
            </a:r>
            <a:r>
              <a:rPr lang="en-US" sz="2400" dirty="0" err="1"/>
              <a:t>phù</a:t>
            </a:r>
            <a:r>
              <a:rPr lang="en-US" sz="2400" dirty="0"/>
              <a:t> </a:t>
            </a:r>
            <a:r>
              <a:rPr lang="en-US" sz="2400" dirty="0" err="1"/>
              <a:t>hợp</a:t>
            </a:r>
            <a:r>
              <a:rPr lang="en-US" sz="2400" dirty="0"/>
              <a:t> </a:t>
            </a:r>
          </a:p>
          <a:p>
            <a:r>
              <a:rPr lang="en-US" sz="2400" dirty="0"/>
              <a:t>B. </a:t>
            </a:r>
            <a:r>
              <a:rPr lang="en-US" sz="2400" dirty="0" err="1"/>
              <a:t>không</a:t>
            </a:r>
            <a:r>
              <a:rPr lang="en-US" sz="2400" dirty="0"/>
              <a:t> </a:t>
            </a:r>
            <a:r>
              <a:rPr lang="en-US" sz="2400" dirty="0" err="1"/>
              <a:t>đủ</a:t>
            </a:r>
            <a:r>
              <a:rPr lang="en-US" sz="2400" dirty="0"/>
              <a:t>, khan </a:t>
            </a:r>
            <a:r>
              <a:rPr lang="en-US" sz="2400" dirty="0" err="1"/>
              <a:t>hiếm</a:t>
            </a:r>
            <a:endParaRPr lang="en-US" sz="2400" dirty="0"/>
          </a:p>
          <a:p>
            <a:r>
              <a:rPr lang="en-US" sz="2400" dirty="0"/>
              <a:t>C. </a:t>
            </a:r>
            <a:r>
              <a:rPr lang="en-US" sz="2400" dirty="0" err="1"/>
              <a:t>phong</a:t>
            </a:r>
            <a:r>
              <a:rPr lang="en-US" sz="2400" dirty="0"/>
              <a:t> </a:t>
            </a:r>
            <a:r>
              <a:rPr lang="en-US" sz="2400" dirty="0" err="1"/>
              <a:t>phú</a:t>
            </a:r>
            <a:r>
              <a:rPr lang="en-US" sz="2400" dirty="0"/>
              <a:t>, </a:t>
            </a:r>
            <a:r>
              <a:rPr lang="en-US" sz="2400" dirty="0" err="1"/>
              <a:t>dồi</a:t>
            </a:r>
            <a:r>
              <a:rPr lang="en-US" sz="2400" dirty="0"/>
              <a:t> </a:t>
            </a:r>
            <a:r>
              <a:rPr lang="en-US" sz="2400" dirty="0" err="1"/>
              <a:t>dào</a:t>
            </a:r>
            <a:r>
              <a:rPr lang="en-US" sz="2400" dirty="0"/>
              <a:t> </a:t>
            </a:r>
          </a:p>
          <a:p>
            <a:r>
              <a:rPr lang="en-US" sz="2400" dirty="0"/>
              <a:t>D. </a:t>
            </a:r>
            <a:r>
              <a:rPr lang="en-US" sz="2400" dirty="0" err="1"/>
              <a:t>không</a:t>
            </a:r>
            <a:r>
              <a:rPr lang="en-US" sz="2400" dirty="0"/>
              <a:t> </a:t>
            </a:r>
            <a:r>
              <a:rPr lang="en-US" sz="2400" dirty="0" err="1"/>
              <a:t>giới</a:t>
            </a:r>
            <a:r>
              <a:rPr lang="en-US" sz="2400" dirty="0"/>
              <a:t> </a:t>
            </a:r>
            <a:r>
              <a:rPr lang="en-US" sz="2400" dirty="0" err="1"/>
              <a:t>hạn</a:t>
            </a:r>
            <a:endParaRPr lang="en-US" sz="2400" dirty="0"/>
          </a:p>
          <a:p>
            <a:r>
              <a:rPr lang="en-US" sz="2400" dirty="0" err="1"/>
              <a:t>Từ</a:t>
            </a:r>
            <a:r>
              <a:rPr lang="en-US" sz="2400" dirty="0"/>
              <a:t> </a:t>
            </a:r>
            <a:r>
              <a:rPr lang="en-US" sz="2400" dirty="0" err="1"/>
              <a:t>đồng</a:t>
            </a:r>
            <a:r>
              <a:rPr lang="en-US" sz="2400" dirty="0"/>
              <a:t> </a:t>
            </a:r>
            <a:r>
              <a:rPr lang="en-US" sz="2400" dirty="0" err="1"/>
              <a:t>nghĩa</a:t>
            </a:r>
            <a:r>
              <a:rPr lang="en-US" sz="2400" dirty="0"/>
              <a:t>: scarce (khan </a:t>
            </a:r>
            <a:r>
              <a:rPr lang="en-US" sz="2400" dirty="0" err="1"/>
              <a:t>hiếm</a:t>
            </a:r>
            <a:r>
              <a:rPr lang="en-US" sz="2400" dirty="0"/>
              <a:t>) = insufficient </a:t>
            </a:r>
          </a:p>
          <a:p>
            <a:r>
              <a:rPr lang="en-US" sz="2400" dirty="0"/>
              <a:t>Svalbard’s reindeer have been observed eating seaweed and kelp when food is </a:t>
            </a:r>
            <a:r>
              <a:rPr lang="en-US" sz="2400" b="1" dirty="0"/>
              <a:t>scarce</a:t>
            </a:r>
            <a:r>
              <a:rPr lang="en-US" sz="2400" dirty="0"/>
              <a:t>, but these are less nutritious and cause them stomach problems. </a:t>
            </a:r>
            <a:r>
              <a:rPr lang="en-US" sz="2400" i="1" dirty="0"/>
              <a:t>(</a:t>
            </a:r>
            <a:r>
              <a:rPr lang="en-US" sz="2400" i="1" dirty="0" err="1"/>
              <a:t>Loài</a:t>
            </a:r>
            <a:r>
              <a:rPr lang="en-US" sz="2400" i="1" dirty="0"/>
              <a:t> </a:t>
            </a:r>
            <a:r>
              <a:rPr lang="en-US" sz="2400" i="1" dirty="0" err="1"/>
              <a:t>tuần</a:t>
            </a:r>
            <a:r>
              <a:rPr lang="en-US" sz="2400" i="1" dirty="0"/>
              <a:t> </a:t>
            </a:r>
            <a:r>
              <a:rPr lang="en-US" sz="2400" i="1" dirty="0" err="1"/>
              <a:t>lộc</a:t>
            </a:r>
            <a:r>
              <a:rPr lang="en-US" sz="2400" i="1" dirty="0"/>
              <a:t> Svalbard </a:t>
            </a:r>
            <a:r>
              <a:rPr lang="en-US" sz="2400" i="1" dirty="0" err="1"/>
              <a:t>đã</a:t>
            </a:r>
            <a:r>
              <a:rPr lang="en-US" sz="2400" i="1" dirty="0"/>
              <a:t> </a:t>
            </a:r>
            <a:r>
              <a:rPr lang="en-US" sz="2400" i="1" dirty="0" err="1"/>
              <a:t>từng</a:t>
            </a:r>
            <a:r>
              <a:rPr lang="en-US" sz="2400" i="1" dirty="0"/>
              <a:t> </a:t>
            </a:r>
            <a:r>
              <a:rPr lang="en-US" sz="2400" i="1" dirty="0" err="1"/>
              <a:t>được</a:t>
            </a:r>
            <a:r>
              <a:rPr lang="en-US" sz="2400" i="1" dirty="0"/>
              <a:t> </a:t>
            </a:r>
            <a:r>
              <a:rPr lang="en-US" sz="2400" i="1" dirty="0" err="1"/>
              <a:t>nhìn</a:t>
            </a:r>
            <a:r>
              <a:rPr lang="en-US" sz="2400" i="1" dirty="0"/>
              <a:t> </a:t>
            </a:r>
            <a:r>
              <a:rPr lang="en-US" sz="2400" i="1" dirty="0" err="1"/>
              <a:t>thấy</a:t>
            </a:r>
            <a:r>
              <a:rPr lang="en-US" sz="2400" i="1" dirty="0"/>
              <a:t> </a:t>
            </a:r>
            <a:r>
              <a:rPr lang="en-US" sz="2400" i="1" dirty="0" err="1"/>
              <a:t>đang</a:t>
            </a:r>
            <a:r>
              <a:rPr lang="en-US" sz="2400" i="1" dirty="0"/>
              <a:t> </a:t>
            </a:r>
            <a:r>
              <a:rPr lang="en-US" sz="2400" i="1" dirty="0" err="1"/>
              <a:t>ăn</a:t>
            </a:r>
            <a:r>
              <a:rPr lang="en-US" sz="2400" i="1" dirty="0"/>
              <a:t> </a:t>
            </a:r>
            <a:r>
              <a:rPr lang="en-US" sz="2400" i="1" dirty="0" err="1"/>
              <a:t>rong</a:t>
            </a:r>
            <a:r>
              <a:rPr lang="en-US" sz="2400" i="1" dirty="0"/>
              <a:t> </a:t>
            </a:r>
            <a:r>
              <a:rPr lang="en-US" sz="2400" i="1" dirty="0" err="1"/>
              <a:t>biển</a:t>
            </a:r>
            <a:r>
              <a:rPr lang="en-US" sz="2400" i="1" dirty="0"/>
              <a:t> </a:t>
            </a:r>
            <a:r>
              <a:rPr lang="en-US" sz="2400" i="1" dirty="0" err="1"/>
              <a:t>và</a:t>
            </a:r>
            <a:r>
              <a:rPr lang="en-US" sz="2400" i="1" dirty="0"/>
              <a:t> </a:t>
            </a:r>
            <a:r>
              <a:rPr lang="en-US" sz="2400" i="1" dirty="0" err="1"/>
              <a:t>tảo</a:t>
            </a:r>
            <a:r>
              <a:rPr lang="en-US" sz="2400" i="1" dirty="0"/>
              <a:t> </a:t>
            </a:r>
            <a:r>
              <a:rPr lang="en-US" sz="2400" i="1" dirty="0" err="1"/>
              <a:t>bẹ</a:t>
            </a:r>
            <a:r>
              <a:rPr lang="en-US" sz="2400" i="1" dirty="0"/>
              <a:t> </a:t>
            </a:r>
            <a:r>
              <a:rPr lang="en-US" sz="2400" i="1" dirty="0" err="1"/>
              <a:t>khi</a:t>
            </a:r>
            <a:r>
              <a:rPr lang="en-US" sz="2400" i="1" dirty="0"/>
              <a:t> </a:t>
            </a:r>
            <a:r>
              <a:rPr lang="en-US" sz="2400" i="1" dirty="0" err="1"/>
              <a:t>thức</a:t>
            </a:r>
            <a:r>
              <a:rPr lang="en-US" sz="2400" i="1" dirty="0"/>
              <a:t> </a:t>
            </a:r>
            <a:r>
              <a:rPr lang="en-US" sz="2400" i="1" dirty="0" err="1"/>
              <a:t>ăn</a:t>
            </a:r>
            <a:r>
              <a:rPr lang="en-US" sz="2400" i="1" dirty="0"/>
              <a:t> khan </a:t>
            </a:r>
            <a:r>
              <a:rPr lang="en-US" sz="2400" i="1" dirty="0" err="1"/>
              <a:t>hiếm</a:t>
            </a:r>
            <a:r>
              <a:rPr lang="en-US" sz="2400" i="1" dirty="0"/>
              <a:t>, </a:t>
            </a:r>
            <a:r>
              <a:rPr lang="en-US" sz="2400" i="1" dirty="0" err="1"/>
              <a:t>nhưng</a:t>
            </a:r>
            <a:r>
              <a:rPr lang="en-US" sz="2400" i="1" dirty="0"/>
              <a:t> </a:t>
            </a:r>
            <a:r>
              <a:rPr lang="en-US" sz="2400" i="1" dirty="0" err="1"/>
              <a:t>những</a:t>
            </a:r>
            <a:r>
              <a:rPr lang="en-US" sz="2400" i="1" dirty="0"/>
              <a:t> </a:t>
            </a:r>
            <a:r>
              <a:rPr lang="en-US" sz="2400" i="1" dirty="0" err="1"/>
              <a:t>loại</a:t>
            </a:r>
            <a:r>
              <a:rPr lang="en-US" sz="2400" i="1" dirty="0"/>
              <a:t> </a:t>
            </a:r>
            <a:r>
              <a:rPr lang="en-US" sz="2400" i="1" dirty="0" err="1"/>
              <a:t>này</a:t>
            </a:r>
            <a:r>
              <a:rPr lang="en-US" sz="2400" i="1" dirty="0"/>
              <a:t> </a:t>
            </a:r>
            <a:r>
              <a:rPr lang="en-US" sz="2400" i="1" dirty="0" err="1"/>
              <a:t>ít</a:t>
            </a:r>
            <a:r>
              <a:rPr lang="en-US" sz="2400" i="1" dirty="0"/>
              <a:t> </a:t>
            </a:r>
            <a:r>
              <a:rPr lang="en-US" sz="2400" i="1" dirty="0" err="1"/>
              <a:t>dinh</a:t>
            </a:r>
            <a:r>
              <a:rPr lang="en-US" sz="2400" i="1" dirty="0"/>
              <a:t> </a:t>
            </a:r>
            <a:r>
              <a:rPr lang="en-US" sz="2400" i="1" dirty="0" err="1"/>
              <a:t>dưỡng</a:t>
            </a:r>
            <a:r>
              <a:rPr lang="en-US" sz="2400" i="1" dirty="0"/>
              <a:t> </a:t>
            </a:r>
            <a:r>
              <a:rPr lang="en-US" sz="2400" i="1" dirty="0" err="1"/>
              <a:t>hơn</a:t>
            </a:r>
            <a:r>
              <a:rPr lang="en-US" sz="2400" i="1" dirty="0"/>
              <a:t> </a:t>
            </a:r>
            <a:r>
              <a:rPr lang="en-US" sz="2400" i="1" dirty="0" err="1"/>
              <a:t>và</a:t>
            </a:r>
            <a:r>
              <a:rPr lang="en-US" sz="2400" i="1" dirty="0"/>
              <a:t> </a:t>
            </a:r>
            <a:r>
              <a:rPr lang="en-US" sz="2400" i="1" dirty="0" err="1"/>
              <a:t>gây</a:t>
            </a:r>
            <a:r>
              <a:rPr lang="en-US" sz="2400" i="1" dirty="0"/>
              <a:t> </a:t>
            </a:r>
            <a:r>
              <a:rPr lang="en-US" sz="2400" i="1" dirty="0" err="1"/>
              <a:t>ra</a:t>
            </a:r>
            <a:r>
              <a:rPr lang="en-US" sz="2400" i="1" dirty="0"/>
              <a:t> </a:t>
            </a:r>
            <a:r>
              <a:rPr lang="en-US" sz="2400" i="1" dirty="0" err="1"/>
              <a:t>các</a:t>
            </a:r>
            <a:r>
              <a:rPr lang="en-US" sz="2400" i="1" dirty="0"/>
              <a:t> </a:t>
            </a:r>
            <a:r>
              <a:rPr lang="en-US" sz="2400" i="1" dirty="0" err="1"/>
              <a:t>vấn</a:t>
            </a:r>
            <a:r>
              <a:rPr lang="en-US" sz="2400" i="1" dirty="0"/>
              <a:t> </a:t>
            </a:r>
            <a:r>
              <a:rPr lang="en-US" sz="2400" i="1" dirty="0" err="1"/>
              <a:t>đề</a:t>
            </a:r>
            <a:r>
              <a:rPr lang="en-US" sz="2400" i="1" dirty="0"/>
              <a:t> </a:t>
            </a:r>
            <a:r>
              <a:rPr lang="en-US" sz="2400" i="1" dirty="0" err="1"/>
              <a:t>về</a:t>
            </a:r>
            <a:r>
              <a:rPr lang="en-US" sz="2400" i="1" dirty="0"/>
              <a:t> </a:t>
            </a:r>
            <a:r>
              <a:rPr lang="en-US" sz="2400" i="1" dirty="0" err="1"/>
              <a:t>tiêu</a:t>
            </a:r>
            <a:r>
              <a:rPr lang="en-US" sz="2400" i="1" dirty="0"/>
              <a:t> </a:t>
            </a:r>
            <a:r>
              <a:rPr lang="en-US" sz="2400" i="1" dirty="0" err="1"/>
              <a:t>hóa</a:t>
            </a:r>
            <a:r>
              <a:rPr lang="en-US" sz="2400" i="1" dirty="0"/>
              <a:t> </a:t>
            </a:r>
            <a:r>
              <a:rPr lang="en-US" sz="2400" i="1" dirty="0" err="1"/>
              <a:t>cho</a:t>
            </a:r>
            <a:r>
              <a:rPr lang="en-US" sz="2400" i="1" dirty="0"/>
              <a:t> </a:t>
            </a:r>
            <a:r>
              <a:rPr lang="en-US" sz="2400" i="1" dirty="0" err="1"/>
              <a:t>chúng</a:t>
            </a:r>
            <a:r>
              <a:rPr lang="en-US" sz="2400" i="1" dirty="0"/>
              <a:t>). </a:t>
            </a:r>
            <a:endParaRPr lang="en-US" sz="2400" dirty="0"/>
          </a:p>
          <a:p>
            <a:endParaRPr lang="en-US" sz="2400" dirty="0"/>
          </a:p>
        </p:txBody>
      </p:sp>
      <p:sp>
        <p:nvSpPr>
          <p:cNvPr id="5" name="Oval 4"/>
          <p:cNvSpPr/>
          <p:nvPr/>
        </p:nvSpPr>
        <p:spPr>
          <a:xfrm>
            <a:off x="2895600" y="1143000"/>
            <a:ext cx="5334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66707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fade">
                                      <p:cBhvr>
                                        <p:cTn id="7" dur="1000"/>
                                        <p:tgtEl>
                                          <p:spTgt spid="4">
                                            <p:txEl>
                                              <p:pRg st="3" end="3"/>
                                            </p:txEl>
                                          </p:spTgt>
                                        </p:tgtEl>
                                      </p:cBhvr>
                                    </p:animEffect>
                                    <p:anim calcmode="lin" valueType="num">
                                      <p:cBhvr>
                                        <p:cTn id="8"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3" end="3"/>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4" end="4"/>
                                            </p:txEl>
                                          </p:spTgt>
                                        </p:tgtEl>
                                        <p:attrNameLst>
                                          <p:attrName>style.visibility</p:attrName>
                                        </p:attrNameLst>
                                      </p:cBhvr>
                                      <p:to>
                                        <p:strVal val="visible"/>
                                      </p:to>
                                    </p:set>
                                    <p:animEffect transition="in" filter="fade">
                                      <p:cBhvr>
                                        <p:cTn id="12" dur="1000"/>
                                        <p:tgtEl>
                                          <p:spTgt spid="4">
                                            <p:txEl>
                                              <p:pRg st="4" end="4"/>
                                            </p:txEl>
                                          </p:spTgt>
                                        </p:tgtEl>
                                      </p:cBhvr>
                                    </p:animEffect>
                                    <p:anim calcmode="lin" valueType="num">
                                      <p:cBhvr>
                                        <p:cTn id="13"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4" end="4"/>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animEffect transition="in" filter="fade">
                                      <p:cBhvr>
                                        <p:cTn id="17" dur="1000"/>
                                        <p:tgtEl>
                                          <p:spTgt spid="4">
                                            <p:txEl>
                                              <p:pRg st="5" end="5"/>
                                            </p:txEl>
                                          </p:spTgt>
                                        </p:tgtEl>
                                      </p:cBhvr>
                                    </p:animEffect>
                                    <p:anim calcmode="lin" valueType="num">
                                      <p:cBhvr>
                                        <p:cTn id="18"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19" dur="1000" fill="hold"/>
                                        <p:tgtEl>
                                          <p:spTgt spid="4">
                                            <p:txEl>
                                              <p:pRg st="5" end="5"/>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1000"/>
                                        <p:tgtEl>
                                          <p:spTgt spid="4">
                                            <p:txEl>
                                              <p:pRg st="6" end="6"/>
                                            </p:txEl>
                                          </p:spTgt>
                                        </p:tgtEl>
                                      </p:cBhvr>
                                    </p:animEffect>
                                    <p:anim calcmode="lin" valueType="num">
                                      <p:cBhvr>
                                        <p:cTn id="23"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24" dur="1000" fill="hold"/>
                                        <p:tgtEl>
                                          <p:spTgt spid="4">
                                            <p:txEl>
                                              <p:pRg st="6" end="6"/>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animEffect transition="in" filter="fade">
                                      <p:cBhvr>
                                        <p:cTn id="27" dur="1000"/>
                                        <p:tgtEl>
                                          <p:spTgt spid="4">
                                            <p:txEl>
                                              <p:pRg st="7" end="7"/>
                                            </p:txEl>
                                          </p:spTgt>
                                        </p:tgtEl>
                                      </p:cBhvr>
                                    </p:animEffect>
                                    <p:anim calcmode="lin" valueType="num">
                                      <p:cBhvr>
                                        <p:cTn id="28"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29" dur="1000" fill="hold"/>
                                        <p:tgtEl>
                                          <p:spTgt spid="4">
                                            <p:txEl>
                                              <p:pRg st="7" end="7"/>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4">
                                            <p:txEl>
                                              <p:pRg st="8" end="8"/>
                                            </p:txEl>
                                          </p:spTgt>
                                        </p:tgtEl>
                                        <p:attrNameLst>
                                          <p:attrName>style.visibility</p:attrName>
                                        </p:attrNameLst>
                                      </p:cBhvr>
                                      <p:to>
                                        <p:strVal val="visible"/>
                                      </p:to>
                                    </p:set>
                                    <p:animEffect transition="in" filter="fade">
                                      <p:cBhvr>
                                        <p:cTn id="32" dur="1000"/>
                                        <p:tgtEl>
                                          <p:spTgt spid="4">
                                            <p:txEl>
                                              <p:pRg st="8" end="8"/>
                                            </p:txEl>
                                          </p:spTgt>
                                        </p:tgtEl>
                                      </p:cBhvr>
                                    </p:animEffect>
                                    <p:anim calcmode="lin" valueType="num">
                                      <p:cBhvr>
                                        <p:cTn id="33"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34" dur="1000" fill="hold"/>
                                        <p:tgtEl>
                                          <p:spTgt spid="4">
                                            <p:txEl>
                                              <p:pRg st="8" end="8"/>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4">
                                            <p:txEl>
                                              <p:pRg st="9" end="9"/>
                                            </p:txEl>
                                          </p:spTgt>
                                        </p:tgtEl>
                                        <p:attrNameLst>
                                          <p:attrName>style.visibility</p:attrName>
                                        </p:attrNameLst>
                                      </p:cBhvr>
                                      <p:to>
                                        <p:strVal val="visible"/>
                                      </p:to>
                                    </p:set>
                                    <p:animEffect transition="in" filter="fade">
                                      <p:cBhvr>
                                        <p:cTn id="37" dur="1000"/>
                                        <p:tgtEl>
                                          <p:spTgt spid="4">
                                            <p:txEl>
                                              <p:pRg st="9" end="9"/>
                                            </p:txEl>
                                          </p:spTgt>
                                        </p:tgtEl>
                                      </p:cBhvr>
                                    </p:animEffect>
                                    <p:anim calcmode="lin" valueType="num">
                                      <p:cBhvr>
                                        <p:cTn id="38"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39" dur="1000" fill="hold"/>
                                        <p:tgtEl>
                                          <p:spTgt spid="4">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16" presetClass="entr" presetSubtype="21" fill="hold" grpId="0" nodeType="clickEffect">
                                  <p:stCondLst>
                                    <p:cond delay="0"/>
                                  </p:stCondLst>
                                  <p:childTnLst>
                                    <p:set>
                                      <p:cBhvr>
                                        <p:cTn id="43" dur="1" fill="hold">
                                          <p:stCondLst>
                                            <p:cond delay="0"/>
                                          </p:stCondLst>
                                        </p:cTn>
                                        <p:tgtEl>
                                          <p:spTgt spid="5"/>
                                        </p:tgtEl>
                                        <p:attrNameLst>
                                          <p:attrName>style.visibility</p:attrName>
                                        </p:attrNameLst>
                                      </p:cBhvr>
                                      <p:to>
                                        <p:strVal val="visible"/>
                                      </p:to>
                                    </p:set>
                                    <p:animEffect transition="in" filter="barn(inVertical)">
                                      <p:cBhvr>
                                        <p:cTn id="4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117693"/>
            <a:ext cx="8763000" cy="6740307"/>
          </a:xfrm>
          <a:prstGeom prst="rect">
            <a:avLst/>
          </a:prstGeom>
          <a:noFill/>
        </p:spPr>
        <p:txBody>
          <a:bodyPr wrap="square" rtlCol="0">
            <a:spAutoFit/>
          </a:bodyPr>
          <a:lstStyle/>
          <a:p>
            <a:r>
              <a:rPr lang="vi-VN" sz="2400" b="1" dirty="0"/>
              <a:t>Question</a:t>
            </a:r>
            <a:r>
              <a:rPr lang="en-US" sz="2400" b="1" dirty="0"/>
              <a:t>48.</a:t>
            </a:r>
            <a:r>
              <a:rPr lang="en-US" sz="2400" dirty="0"/>
              <a:t> What does the word “</a:t>
            </a:r>
            <a:r>
              <a:rPr lang="en-US" sz="2400" b="1" dirty="0"/>
              <a:t>these</a:t>
            </a:r>
            <a:r>
              <a:rPr lang="en-US" sz="2400" dirty="0"/>
              <a:t>” in paragraph 2 refer to?</a:t>
            </a:r>
          </a:p>
          <a:p>
            <a:r>
              <a:rPr lang="en-US" sz="2400" b="1" dirty="0"/>
              <a:t>	A. </a:t>
            </a:r>
            <a:r>
              <a:rPr lang="en-US" sz="2400" dirty="0"/>
              <a:t>seaweed and kelp</a:t>
            </a:r>
            <a:r>
              <a:rPr lang="en-US" sz="2400" b="1" dirty="0"/>
              <a:t>	</a:t>
            </a:r>
            <a:r>
              <a:rPr lang="en-US" sz="2400" b="1" dirty="0" smtClean="0"/>
              <a:t>	B</a:t>
            </a:r>
            <a:r>
              <a:rPr lang="en-US" sz="2400" b="1" dirty="0"/>
              <a:t>. </a:t>
            </a:r>
            <a:r>
              <a:rPr lang="en-US" sz="2400" dirty="0"/>
              <a:t>Svalbard’s reindeer</a:t>
            </a:r>
            <a:r>
              <a:rPr lang="en-US" sz="2400" b="1" dirty="0"/>
              <a:t>	</a:t>
            </a:r>
            <a:endParaRPr lang="en-US" sz="2400" b="1" dirty="0" smtClean="0"/>
          </a:p>
          <a:p>
            <a:r>
              <a:rPr lang="en-US" sz="2400" b="1" dirty="0"/>
              <a:t>	</a:t>
            </a:r>
            <a:r>
              <a:rPr lang="en-US" sz="2400" b="1" dirty="0" smtClean="0"/>
              <a:t>C</a:t>
            </a:r>
            <a:r>
              <a:rPr lang="en-US" sz="2400" b="1" dirty="0"/>
              <a:t>. </a:t>
            </a:r>
            <a:r>
              <a:rPr lang="en-US" sz="2400" dirty="0"/>
              <a:t>their usual pastures </a:t>
            </a:r>
            <a:r>
              <a:rPr lang="en-US" sz="2400" b="1" dirty="0"/>
              <a:t>	D. </a:t>
            </a:r>
            <a:r>
              <a:rPr lang="en-US" sz="2400" dirty="0"/>
              <a:t>milder temperatures </a:t>
            </a:r>
          </a:p>
          <a:p>
            <a:endParaRPr lang="en-US" sz="2400" b="1" dirty="0" smtClean="0"/>
          </a:p>
          <a:p>
            <a:r>
              <a:rPr lang="en-US" sz="2400" b="1" dirty="0" err="1" smtClean="0"/>
              <a:t>Từ</a:t>
            </a:r>
            <a:r>
              <a:rPr lang="en-US" sz="2400" b="1" dirty="0" smtClean="0"/>
              <a:t> </a:t>
            </a:r>
            <a:r>
              <a:rPr lang="en-US" sz="2400" b="1" dirty="0"/>
              <a:t>“these” </a:t>
            </a:r>
            <a:r>
              <a:rPr lang="en-US" sz="2400" b="1" dirty="0" err="1"/>
              <a:t>trong</a:t>
            </a:r>
            <a:r>
              <a:rPr lang="en-US" sz="2400" b="1" dirty="0"/>
              <a:t> </a:t>
            </a:r>
            <a:r>
              <a:rPr lang="en-US" sz="2400" b="1" dirty="0" err="1"/>
              <a:t>đoạn</a:t>
            </a:r>
            <a:r>
              <a:rPr lang="en-US" sz="2400" b="1" dirty="0"/>
              <a:t> 2 </a:t>
            </a:r>
            <a:r>
              <a:rPr lang="en-US" sz="2400" b="1" dirty="0" err="1"/>
              <a:t>đề</a:t>
            </a:r>
            <a:r>
              <a:rPr lang="en-US" sz="2400" b="1" dirty="0"/>
              <a:t> </a:t>
            </a:r>
            <a:r>
              <a:rPr lang="en-US" sz="2400" b="1" dirty="0" err="1"/>
              <a:t>cập</a:t>
            </a:r>
            <a:r>
              <a:rPr lang="en-US" sz="2400" b="1" dirty="0"/>
              <a:t> </a:t>
            </a:r>
            <a:r>
              <a:rPr lang="en-US" sz="2400" b="1" dirty="0" err="1"/>
              <a:t>đến</a:t>
            </a:r>
            <a:r>
              <a:rPr lang="en-US" sz="2400" b="1" dirty="0"/>
              <a:t> </a:t>
            </a:r>
            <a:r>
              <a:rPr lang="en-US" sz="2400" b="1" dirty="0" err="1"/>
              <a:t>từ</a:t>
            </a:r>
            <a:r>
              <a:rPr lang="en-US" sz="2400" b="1" dirty="0"/>
              <a:t> </a:t>
            </a:r>
            <a:r>
              <a:rPr lang="en-US" sz="2400" b="1" dirty="0" err="1"/>
              <a:t>nào</a:t>
            </a:r>
            <a:r>
              <a:rPr lang="en-US" sz="2400" b="1" dirty="0"/>
              <a:t>?</a:t>
            </a:r>
            <a:endParaRPr lang="en-US" sz="2400" dirty="0"/>
          </a:p>
          <a:p>
            <a:r>
              <a:rPr lang="en-US" sz="2400" dirty="0"/>
              <a:t>A. </a:t>
            </a:r>
            <a:r>
              <a:rPr lang="en-US" sz="2400" dirty="0" err="1"/>
              <a:t>rong</a:t>
            </a:r>
            <a:r>
              <a:rPr lang="en-US" sz="2400" dirty="0"/>
              <a:t> </a:t>
            </a:r>
            <a:r>
              <a:rPr lang="en-US" sz="2400" dirty="0" err="1"/>
              <a:t>biển</a:t>
            </a:r>
            <a:r>
              <a:rPr lang="en-US" sz="2400" dirty="0"/>
              <a:t> </a:t>
            </a:r>
            <a:r>
              <a:rPr lang="en-US" sz="2400" dirty="0" err="1"/>
              <a:t>và</a:t>
            </a:r>
            <a:r>
              <a:rPr lang="en-US" sz="2400" dirty="0"/>
              <a:t> </a:t>
            </a:r>
            <a:r>
              <a:rPr lang="en-US" sz="2400" dirty="0" err="1"/>
              <a:t>tảo</a:t>
            </a:r>
            <a:r>
              <a:rPr lang="en-US" sz="2400" dirty="0"/>
              <a:t> </a:t>
            </a:r>
            <a:r>
              <a:rPr lang="en-US" sz="2400" dirty="0" err="1"/>
              <a:t>bẹ</a:t>
            </a:r>
            <a:r>
              <a:rPr lang="en-US" sz="2400" dirty="0"/>
              <a:t> </a:t>
            </a:r>
          </a:p>
          <a:p>
            <a:r>
              <a:rPr lang="en-US" sz="2400" dirty="0"/>
              <a:t>B. </a:t>
            </a:r>
            <a:r>
              <a:rPr lang="en-US" sz="2400" dirty="0" err="1"/>
              <a:t>tuần</a:t>
            </a:r>
            <a:r>
              <a:rPr lang="en-US" sz="2400" dirty="0"/>
              <a:t> </a:t>
            </a:r>
            <a:r>
              <a:rPr lang="en-US" sz="2400" dirty="0" err="1"/>
              <a:t>lộc</a:t>
            </a:r>
            <a:r>
              <a:rPr lang="en-US" sz="2400" dirty="0"/>
              <a:t> Svalbard</a:t>
            </a:r>
          </a:p>
          <a:p>
            <a:r>
              <a:rPr lang="en-US" sz="2400" dirty="0"/>
              <a:t>C. </a:t>
            </a:r>
            <a:r>
              <a:rPr lang="en-US" sz="2400" dirty="0" err="1"/>
              <a:t>các</a:t>
            </a:r>
            <a:r>
              <a:rPr lang="en-US" sz="2400" dirty="0"/>
              <a:t> </a:t>
            </a:r>
            <a:r>
              <a:rPr lang="en-US" sz="2400" dirty="0" err="1"/>
              <a:t>đồng</a:t>
            </a:r>
            <a:r>
              <a:rPr lang="en-US" sz="2400" dirty="0"/>
              <a:t> </a:t>
            </a:r>
            <a:r>
              <a:rPr lang="en-US" sz="2400" dirty="0" err="1"/>
              <a:t>cỏ</a:t>
            </a:r>
            <a:r>
              <a:rPr lang="en-US" sz="2400" dirty="0"/>
              <a:t> </a:t>
            </a:r>
            <a:r>
              <a:rPr lang="en-US" sz="2400" dirty="0" err="1"/>
              <a:t>thông</a:t>
            </a:r>
            <a:r>
              <a:rPr lang="en-US" sz="2400" dirty="0"/>
              <a:t> </a:t>
            </a:r>
            <a:r>
              <a:rPr lang="en-US" sz="2400" dirty="0" err="1"/>
              <a:t>thường</a:t>
            </a:r>
            <a:r>
              <a:rPr lang="en-US" sz="2400" dirty="0"/>
              <a:t> </a:t>
            </a:r>
          </a:p>
          <a:p>
            <a:r>
              <a:rPr lang="en-US" sz="2400" dirty="0"/>
              <a:t>D. </a:t>
            </a:r>
            <a:r>
              <a:rPr lang="en-US" sz="2400" dirty="0" err="1"/>
              <a:t>nhiệt</a:t>
            </a:r>
            <a:r>
              <a:rPr lang="en-US" sz="2400" dirty="0"/>
              <a:t> </a:t>
            </a:r>
            <a:r>
              <a:rPr lang="en-US" sz="2400" dirty="0" err="1"/>
              <a:t>độ</a:t>
            </a:r>
            <a:r>
              <a:rPr lang="en-US" sz="2400" dirty="0"/>
              <a:t> </a:t>
            </a:r>
            <a:r>
              <a:rPr lang="en-US" sz="2400" dirty="0" err="1"/>
              <a:t>ấm</a:t>
            </a:r>
            <a:r>
              <a:rPr lang="en-US" sz="2400" dirty="0"/>
              <a:t> </a:t>
            </a:r>
            <a:r>
              <a:rPr lang="en-US" sz="2400" dirty="0" err="1"/>
              <a:t>hơn</a:t>
            </a:r>
            <a:endParaRPr lang="en-US" sz="2400" dirty="0"/>
          </a:p>
          <a:p>
            <a:r>
              <a:rPr lang="en-US" sz="2400" b="1" dirty="0" err="1"/>
              <a:t>Căn</a:t>
            </a:r>
            <a:r>
              <a:rPr lang="en-US" sz="2400" b="1" dirty="0"/>
              <a:t> </a:t>
            </a:r>
            <a:r>
              <a:rPr lang="en-US" sz="2400" b="1" dirty="0" err="1"/>
              <a:t>cứ</a:t>
            </a:r>
            <a:r>
              <a:rPr lang="en-US" sz="2400" b="1" dirty="0"/>
              <a:t> </a:t>
            </a:r>
            <a:r>
              <a:rPr lang="en-US" sz="2400" b="1" dirty="0" err="1"/>
              <a:t>vào</a:t>
            </a:r>
            <a:r>
              <a:rPr lang="en-US" sz="2400" b="1" dirty="0"/>
              <a:t> </a:t>
            </a:r>
            <a:r>
              <a:rPr lang="en-US" sz="2400" b="1" dirty="0" err="1"/>
              <a:t>thông</a:t>
            </a:r>
            <a:r>
              <a:rPr lang="en-US" sz="2400" b="1" dirty="0"/>
              <a:t> tin </a:t>
            </a:r>
            <a:r>
              <a:rPr lang="en-US" sz="2400" b="1" dirty="0" err="1"/>
              <a:t>đoạn</a:t>
            </a:r>
            <a:r>
              <a:rPr lang="en-US" sz="2400" b="1" dirty="0"/>
              <a:t> 2:</a:t>
            </a:r>
            <a:endParaRPr lang="en-US" sz="2400" dirty="0"/>
          </a:p>
          <a:p>
            <a:r>
              <a:rPr lang="en-US" sz="2400" dirty="0"/>
              <a:t>Svalbard’s reindeer have been observed eating seaweed and kelp when food is scarce, but </a:t>
            </a:r>
            <a:r>
              <a:rPr lang="en-US" sz="2400" b="1" dirty="0"/>
              <a:t>these </a:t>
            </a:r>
            <a:r>
              <a:rPr lang="en-US" sz="2400" dirty="0"/>
              <a:t>are less nutritious and cause them stomach problems. </a:t>
            </a:r>
            <a:r>
              <a:rPr lang="en-US" sz="2400" i="1" dirty="0"/>
              <a:t>(</a:t>
            </a:r>
            <a:r>
              <a:rPr lang="en-US" sz="2400" i="1" dirty="0" err="1"/>
              <a:t>Loài</a:t>
            </a:r>
            <a:r>
              <a:rPr lang="en-US" sz="2400" i="1" dirty="0"/>
              <a:t> </a:t>
            </a:r>
            <a:r>
              <a:rPr lang="en-US" sz="2400" i="1" dirty="0" err="1"/>
              <a:t>tuần</a:t>
            </a:r>
            <a:r>
              <a:rPr lang="en-US" sz="2400" i="1" dirty="0"/>
              <a:t> </a:t>
            </a:r>
            <a:r>
              <a:rPr lang="en-US" sz="2400" i="1" dirty="0" err="1"/>
              <a:t>lộc</a:t>
            </a:r>
            <a:r>
              <a:rPr lang="en-US" sz="2400" i="1" dirty="0"/>
              <a:t> Svalbard </a:t>
            </a:r>
            <a:r>
              <a:rPr lang="en-US" sz="2400" i="1" dirty="0" err="1"/>
              <a:t>đã</a:t>
            </a:r>
            <a:r>
              <a:rPr lang="en-US" sz="2400" i="1" dirty="0"/>
              <a:t> </a:t>
            </a:r>
            <a:r>
              <a:rPr lang="en-US" sz="2400" i="1" dirty="0" err="1"/>
              <a:t>từng</a:t>
            </a:r>
            <a:r>
              <a:rPr lang="en-US" sz="2400" i="1" dirty="0"/>
              <a:t> </a:t>
            </a:r>
            <a:r>
              <a:rPr lang="en-US" sz="2400" i="1" dirty="0" err="1"/>
              <a:t>được</a:t>
            </a:r>
            <a:r>
              <a:rPr lang="en-US" sz="2400" i="1" dirty="0"/>
              <a:t> </a:t>
            </a:r>
            <a:r>
              <a:rPr lang="en-US" sz="2400" i="1" dirty="0" err="1"/>
              <a:t>nhìn</a:t>
            </a:r>
            <a:r>
              <a:rPr lang="en-US" sz="2400" i="1" dirty="0"/>
              <a:t> </a:t>
            </a:r>
            <a:r>
              <a:rPr lang="en-US" sz="2400" i="1" dirty="0" err="1"/>
              <a:t>thấy</a:t>
            </a:r>
            <a:r>
              <a:rPr lang="en-US" sz="2400" i="1" dirty="0"/>
              <a:t> </a:t>
            </a:r>
            <a:r>
              <a:rPr lang="en-US" sz="2400" i="1" dirty="0" err="1"/>
              <a:t>đang</a:t>
            </a:r>
            <a:r>
              <a:rPr lang="en-US" sz="2400" i="1" dirty="0"/>
              <a:t> </a:t>
            </a:r>
            <a:r>
              <a:rPr lang="en-US" sz="2400" i="1" dirty="0" err="1"/>
              <a:t>ăn</a:t>
            </a:r>
            <a:r>
              <a:rPr lang="en-US" sz="2400" i="1" dirty="0"/>
              <a:t> </a:t>
            </a:r>
            <a:r>
              <a:rPr lang="en-US" sz="2400" i="1" dirty="0" err="1"/>
              <a:t>rong</a:t>
            </a:r>
            <a:r>
              <a:rPr lang="en-US" sz="2400" i="1" dirty="0"/>
              <a:t> </a:t>
            </a:r>
            <a:r>
              <a:rPr lang="en-US" sz="2400" i="1" dirty="0" err="1"/>
              <a:t>biển</a:t>
            </a:r>
            <a:r>
              <a:rPr lang="en-US" sz="2400" i="1" dirty="0"/>
              <a:t> </a:t>
            </a:r>
            <a:r>
              <a:rPr lang="en-US" sz="2400" i="1" dirty="0" err="1"/>
              <a:t>và</a:t>
            </a:r>
            <a:r>
              <a:rPr lang="en-US" sz="2400" i="1" dirty="0"/>
              <a:t> </a:t>
            </a:r>
            <a:r>
              <a:rPr lang="en-US" sz="2400" i="1" dirty="0" err="1"/>
              <a:t>tảo</a:t>
            </a:r>
            <a:r>
              <a:rPr lang="en-US" sz="2400" i="1" dirty="0"/>
              <a:t> </a:t>
            </a:r>
            <a:r>
              <a:rPr lang="en-US" sz="2400" i="1" dirty="0" err="1"/>
              <a:t>bẹ</a:t>
            </a:r>
            <a:r>
              <a:rPr lang="en-US" sz="2400" i="1" dirty="0"/>
              <a:t> </a:t>
            </a:r>
            <a:r>
              <a:rPr lang="en-US" sz="2400" i="1" dirty="0" err="1"/>
              <a:t>khi</a:t>
            </a:r>
            <a:r>
              <a:rPr lang="en-US" sz="2400" i="1" dirty="0"/>
              <a:t> </a:t>
            </a:r>
            <a:r>
              <a:rPr lang="en-US" sz="2400" i="1" dirty="0" err="1"/>
              <a:t>thức</a:t>
            </a:r>
            <a:r>
              <a:rPr lang="en-US" sz="2400" i="1" dirty="0"/>
              <a:t> </a:t>
            </a:r>
            <a:r>
              <a:rPr lang="en-US" sz="2400" i="1" dirty="0" err="1"/>
              <a:t>ăn</a:t>
            </a:r>
            <a:r>
              <a:rPr lang="en-US" sz="2400" i="1" dirty="0"/>
              <a:t> khan </a:t>
            </a:r>
            <a:r>
              <a:rPr lang="en-US" sz="2400" i="1" dirty="0" err="1"/>
              <a:t>hiếm</a:t>
            </a:r>
            <a:r>
              <a:rPr lang="en-US" sz="2400" i="1" dirty="0"/>
              <a:t>, </a:t>
            </a:r>
            <a:r>
              <a:rPr lang="en-US" sz="2400" i="1" dirty="0" err="1"/>
              <a:t>nhưng</a:t>
            </a:r>
            <a:r>
              <a:rPr lang="en-US" sz="2400" i="1" dirty="0"/>
              <a:t> </a:t>
            </a:r>
            <a:r>
              <a:rPr lang="en-US" sz="2400" i="1" dirty="0" err="1"/>
              <a:t>những</a:t>
            </a:r>
            <a:r>
              <a:rPr lang="en-US" sz="2400" i="1" dirty="0"/>
              <a:t> </a:t>
            </a:r>
            <a:r>
              <a:rPr lang="en-US" sz="2400" i="1" dirty="0" err="1"/>
              <a:t>loại</a:t>
            </a:r>
            <a:r>
              <a:rPr lang="en-US" sz="2400" i="1" dirty="0"/>
              <a:t> </a:t>
            </a:r>
            <a:r>
              <a:rPr lang="en-US" sz="2400" i="1" dirty="0" err="1"/>
              <a:t>này</a:t>
            </a:r>
            <a:r>
              <a:rPr lang="en-US" sz="2400" i="1" dirty="0"/>
              <a:t> </a:t>
            </a:r>
            <a:r>
              <a:rPr lang="en-US" sz="2400" i="1" dirty="0" err="1"/>
              <a:t>ít</a:t>
            </a:r>
            <a:r>
              <a:rPr lang="en-US" sz="2400" i="1" dirty="0"/>
              <a:t> </a:t>
            </a:r>
            <a:r>
              <a:rPr lang="en-US" sz="2400" i="1" dirty="0" err="1"/>
              <a:t>dinh</a:t>
            </a:r>
            <a:r>
              <a:rPr lang="en-US" sz="2400" i="1" dirty="0"/>
              <a:t> </a:t>
            </a:r>
            <a:r>
              <a:rPr lang="en-US" sz="2400" i="1" dirty="0" err="1"/>
              <a:t>dưỡng</a:t>
            </a:r>
            <a:r>
              <a:rPr lang="en-US" sz="2400" i="1" dirty="0"/>
              <a:t> </a:t>
            </a:r>
            <a:r>
              <a:rPr lang="en-US" sz="2400" i="1" dirty="0" err="1"/>
              <a:t>hơn</a:t>
            </a:r>
            <a:r>
              <a:rPr lang="en-US" sz="2400" i="1" dirty="0"/>
              <a:t> </a:t>
            </a:r>
            <a:r>
              <a:rPr lang="en-US" sz="2400" i="1" dirty="0" err="1"/>
              <a:t>và</a:t>
            </a:r>
            <a:r>
              <a:rPr lang="en-US" sz="2400" i="1" dirty="0"/>
              <a:t> </a:t>
            </a:r>
            <a:r>
              <a:rPr lang="en-US" sz="2400" i="1" dirty="0" err="1"/>
              <a:t>gây</a:t>
            </a:r>
            <a:r>
              <a:rPr lang="en-US" sz="2400" i="1" dirty="0"/>
              <a:t> </a:t>
            </a:r>
            <a:r>
              <a:rPr lang="en-US" sz="2400" i="1" dirty="0" err="1"/>
              <a:t>ra</a:t>
            </a:r>
            <a:r>
              <a:rPr lang="en-US" sz="2400" i="1" dirty="0"/>
              <a:t> </a:t>
            </a:r>
            <a:r>
              <a:rPr lang="en-US" sz="2400" i="1" dirty="0" err="1"/>
              <a:t>các</a:t>
            </a:r>
            <a:r>
              <a:rPr lang="en-US" sz="2400" i="1" dirty="0"/>
              <a:t> </a:t>
            </a:r>
            <a:r>
              <a:rPr lang="en-US" sz="2400" i="1" dirty="0" err="1"/>
              <a:t>vấn</a:t>
            </a:r>
            <a:r>
              <a:rPr lang="en-US" sz="2400" i="1" dirty="0"/>
              <a:t> </a:t>
            </a:r>
            <a:r>
              <a:rPr lang="en-US" sz="2400" i="1" dirty="0" err="1"/>
              <a:t>đề</a:t>
            </a:r>
            <a:r>
              <a:rPr lang="en-US" sz="2400" i="1" dirty="0"/>
              <a:t> </a:t>
            </a:r>
            <a:r>
              <a:rPr lang="en-US" sz="2400" i="1" dirty="0" err="1"/>
              <a:t>về</a:t>
            </a:r>
            <a:r>
              <a:rPr lang="en-US" sz="2400" i="1" dirty="0"/>
              <a:t> </a:t>
            </a:r>
            <a:r>
              <a:rPr lang="en-US" sz="2400" i="1" dirty="0" err="1"/>
              <a:t>tiêu</a:t>
            </a:r>
            <a:r>
              <a:rPr lang="en-US" sz="2400" i="1" dirty="0"/>
              <a:t> </a:t>
            </a:r>
            <a:r>
              <a:rPr lang="en-US" sz="2400" i="1" dirty="0" err="1"/>
              <a:t>hóa</a:t>
            </a:r>
            <a:r>
              <a:rPr lang="en-US" sz="2400" i="1" dirty="0"/>
              <a:t> </a:t>
            </a:r>
            <a:r>
              <a:rPr lang="en-US" sz="2400" i="1" dirty="0" err="1"/>
              <a:t>cho</a:t>
            </a:r>
            <a:r>
              <a:rPr lang="en-US" sz="2400" i="1" dirty="0"/>
              <a:t> </a:t>
            </a:r>
            <a:r>
              <a:rPr lang="en-US" sz="2400" i="1" dirty="0" err="1"/>
              <a:t>chúng</a:t>
            </a:r>
            <a:r>
              <a:rPr lang="en-US" sz="2400" i="1" dirty="0"/>
              <a:t>).</a:t>
            </a:r>
            <a:endParaRPr lang="en-US" sz="2400" dirty="0"/>
          </a:p>
          <a:p>
            <a:r>
              <a:rPr lang="en-US" sz="2400" dirty="0" err="1"/>
              <a:t>Như</a:t>
            </a:r>
            <a:r>
              <a:rPr lang="en-US" sz="2400" dirty="0"/>
              <a:t> </a:t>
            </a:r>
            <a:r>
              <a:rPr lang="en-US" sz="2400" dirty="0" err="1"/>
              <a:t>vậy</a:t>
            </a:r>
            <a:r>
              <a:rPr lang="en-US" sz="2400" dirty="0"/>
              <a:t>, </a:t>
            </a:r>
            <a:r>
              <a:rPr lang="en-US" sz="2400" dirty="0" err="1"/>
              <a:t>những</a:t>
            </a:r>
            <a:r>
              <a:rPr lang="en-US" sz="2400" dirty="0"/>
              <a:t> </a:t>
            </a:r>
            <a:r>
              <a:rPr lang="en-US" sz="2400" dirty="0" err="1"/>
              <a:t>thứ</a:t>
            </a:r>
            <a:r>
              <a:rPr lang="en-US" sz="2400" dirty="0"/>
              <a:t> </a:t>
            </a:r>
            <a:r>
              <a:rPr lang="en-US" sz="2400" dirty="0" err="1"/>
              <a:t>ít</a:t>
            </a:r>
            <a:r>
              <a:rPr lang="en-US" sz="2400" dirty="0"/>
              <a:t> </a:t>
            </a:r>
            <a:r>
              <a:rPr lang="en-US" sz="2400" dirty="0" err="1"/>
              <a:t>dinh</a:t>
            </a:r>
            <a:r>
              <a:rPr lang="en-US" sz="2400" dirty="0"/>
              <a:t> </a:t>
            </a:r>
            <a:r>
              <a:rPr lang="en-US" sz="2400" dirty="0" err="1"/>
              <a:t>dưỡng</a:t>
            </a:r>
            <a:r>
              <a:rPr lang="en-US" sz="2400" dirty="0"/>
              <a:t> </a:t>
            </a:r>
            <a:r>
              <a:rPr lang="en-US" sz="2400" dirty="0" err="1"/>
              <a:t>là</a:t>
            </a:r>
            <a:r>
              <a:rPr lang="en-US" sz="2400" dirty="0"/>
              <a:t> </a:t>
            </a:r>
            <a:r>
              <a:rPr lang="en-US" sz="2400" dirty="0" err="1"/>
              <a:t>rong</a:t>
            </a:r>
            <a:r>
              <a:rPr lang="en-US" sz="2400" dirty="0"/>
              <a:t> </a:t>
            </a:r>
            <a:r>
              <a:rPr lang="en-US" sz="2400" dirty="0" err="1"/>
              <a:t>biển</a:t>
            </a:r>
            <a:r>
              <a:rPr lang="en-US" sz="2400" dirty="0"/>
              <a:t> </a:t>
            </a:r>
            <a:r>
              <a:rPr lang="en-US" sz="2400" dirty="0" err="1"/>
              <a:t>và</a:t>
            </a:r>
            <a:r>
              <a:rPr lang="en-US" sz="2400" dirty="0"/>
              <a:t> </a:t>
            </a:r>
            <a:r>
              <a:rPr lang="en-US" sz="2400" dirty="0" err="1"/>
              <a:t>tảo</a:t>
            </a:r>
            <a:r>
              <a:rPr lang="en-US" sz="2400" dirty="0"/>
              <a:t> </a:t>
            </a:r>
            <a:r>
              <a:rPr lang="en-US" sz="2400" dirty="0" err="1"/>
              <a:t>bẹ</a:t>
            </a:r>
            <a:r>
              <a:rPr lang="en-US" sz="2400" dirty="0"/>
              <a:t>. </a:t>
            </a:r>
          </a:p>
          <a:p>
            <a:endParaRPr lang="en-US" sz="2400" dirty="0"/>
          </a:p>
        </p:txBody>
      </p:sp>
      <p:sp>
        <p:nvSpPr>
          <p:cNvPr id="5" name="Oval 4"/>
          <p:cNvSpPr/>
          <p:nvPr/>
        </p:nvSpPr>
        <p:spPr>
          <a:xfrm>
            <a:off x="1066800" y="5334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06897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 calcmode="lin" valueType="num">
                                      <p:cBhvr additive="base">
                                        <p:cTn id="2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0" end="10"/>
                                            </p:txEl>
                                          </p:spTgt>
                                        </p:tgtEl>
                                        <p:attrNameLst>
                                          <p:attrName>style.visibility</p:attrName>
                                        </p:attrNameLst>
                                      </p:cBhvr>
                                      <p:to>
                                        <p:strVal val="visible"/>
                                      </p:to>
                                    </p:set>
                                    <p:anim calcmode="lin" valueType="num">
                                      <p:cBhvr additive="base">
                                        <p:cTn id="31"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1" end="11"/>
                                            </p:txEl>
                                          </p:spTgt>
                                        </p:tgtEl>
                                        <p:attrNameLst>
                                          <p:attrName>style.visibility</p:attrName>
                                        </p:attrNameLst>
                                      </p:cBhvr>
                                      <p:to>
                                        <p:strVal val="visible"/>
                                      </p:to>
                                    </p:set>
                                    <p:anim calcmode="lin" valueType="num">
                                      <p:cBhvr additive="base">
                                        <p:cTn id="35"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2" presetClass="entr" presetSubtype="4" fill="hold" grpId="0" nodeType="clickEffect">
                                  <p:stCondLst>
                                    <p:cond delay="0"/>
                                  </p:stCondLst>
                                  <p:childTnLst>
                                    <p:set>
                                      <p:cBhvr>
                                        <p:cTn id="40" dur="1" fill="hold">
                                          <p:stCondLst>
                                            <p:cond delay="0"/>
                                          </p:stCondLst>
                                        </p:cTn>
                                        <p:tgtEl>
                                          <p:spTgt spid="5"/>
                                        </p:tgtEl>
                                        <p:attrNameLst>
                                          <p:attrName>style.visibility</p:attrName>
                                        </p:attrNameLst>
                                      </p:cBhvr>
                                      <p:to>
                                        <p:strVal val="visible"/>
                                      </p:to>
                                    </p:set>
                                    <p:animEffect transition="in" filter="wipe(down)">
                                      <p:cBhvr>
                                        <p:cTn id="4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52400"/>
            <a:ext cx="8915400" cy="6740307"/>
          </a:xfrm>
          <a:prstGeom prst="rect">
            <a:avLst/>
          </a:prstGeom>
          <a:noFill/>
        </p:spPr>
        <p:txBody>
          <a:bodyPr wrap="square" rtlCol="0">
            <a:spAutoFit/>
          </a:bodyPr>
          <a:lstStyle/>
          <a:p>
            <a:r>
              <a:rPr lang="vi-VN" sz="2400" b="1" dirty="0"/>
              <a:t>Question</a:t>
            </a:r>
            <a:r>
              <a:rPr lang="en-US" sz="2400" b="1" dirty="0"/>
              <a:t>49</a:t>
            </a:r>
            <a:r>
              <a:rPr lang="en-US" sz="2400" dirty="0"/>
              <a:t> .According to Ms. </a:t>
            </a:r>
            <a:r>
              <a:rPr lang="en-US" sz="2400" dirty="0" err="1"/>
              <a:t>Onvik</a:t>
            </a:r>
            <a:r>
              <a:rPr lang="en-US" sz="2400" dirty="0"/>
              <a:t> Pedersen, why is the death rate of reindeer so high this year?</a:t>
            </a:r>
          </a:p>
          <a:p>
            <a:r>
              <a:rPr lang="en-US" sz="2400" b="1" dirty="0" smtClean="0"/>
              <a:t>A</a:t>
            </a:r>
            <a:r>
              <a:rPr lang="en-US" sz="2400" b="1" dirty="0"/>
              <a:t>. </a:t>
            </a:r>
            <a:r>
              <a:rPr lang="en-US" sz="2400" dirty="0"/>
              <a:t>Because of the high number of calves born.</a:t>
            </a:r>
            <a:r>
              <a:rPr lang="en-US" sz="2400" b="1" dirty="0"/>
              <a:t>	B. </a:t>
            </a:r>
            <a:r>
              <a:rPr lang="en-US" sz="2400" dirty="0"/>
              <a:t>Because of heavy rain.</a:t>
            </a:r>
          </a:p>
          <a:p>
            <a:r>
              <a:rPr lang="en-US" sz="2400" b="1" dirty="0" smtClean="0"/>
              <a:t>C</a:t>
            </a:r>
            <a:r>
              <a:rPr lang="en-US" sz="2400" b="1" dirty="0"/>
              <a:t>. </a:t>
            </a:r>
            <a:r>
              <a:rPr lang="en-US" sz="2400" dirty="0"/>
              <a:t>Because of natural selection. </a:t>
            </a:r>
            <a:r>
              <a:rPr lang="en-US" sz="2400" b="1" dirty="0"/>
              <a:t>	</a:t>
            </a:r>
            <a:r>
              <a:rPr lang="en-US" sz="2400" b="1" dirty="0" smtClean="0"/>
              <a:t> D</a:t>
            </a:r>
            <a:r>
              <a:rPr lang="en-US" sz="2400" b="1" dirty="0"/>
              <a:t>. </a:t>
            </a:r>
            <a:r>
              <a:rPr lang="en-US" sz="2400" dirty="0"/>
              <a:t>Because of the shortage of vegetation. </a:t>
            </a:r>
          </a:p>
          <a:p>
            <a:r>
              <a:rPr lang="en-US" sz="2400" b="1" dirty="0" smtClean="0"/>
              <a:t>Theo </a:t>
            </a:r>
            <a:r>
              <a:rPr lang="en-US" sz="2400" b="1" dirty="0" err="1"/>
              <a:t>bà</a:t>
            </a:r>
            <a:r>
              <a:rPr lang="en-US" sz="2400" b="1" dirty="0"/>
              <a:t> </a:t>
            </a:r>
            <a:r>
              <a:rPr lang="en-US" sz="2400" b="1" dirty="0" err="1"/>
              <a:t>Onvik</a:t>
            </a:r>
            <a:r>
              <a:rPr lang="en-US" sz="2400" b="1" dirty="0"/>
              <a:t> Pedersen, </a:t>
            </a:r>
            <a:r>
              <a:rPr lang="en-US" sz="2400" b="1" dirty="0" err="1"/>
              <a:t>tại</a:t>
            </a:r>
            <a:r>
              <a:rPr lang="en-US" sz="2400" b="1" dirty="0"/>
              <a:t> </a:t>
            </a:r>
            <a:r>
              <a:rPr lang="en-US" sz="2400" b="1" dirty="0" err="1"/>
              <a:t>sao</a:t>
            </a:r>
            <a:r>
              <a:rPr lang="en-US" sz="2400" b="1" dirty="0"/>
              <a:t> </a:t>
            </a:r>
            <a:r>
              <a:rPr lang="en-US" sz="2400" b="1" dirty="0" err="1"/>
              <a:t>tỉ</a:t>
            </a:r>
            <a:r>
              <a:rPr lang="en-US" sz="2400" b="1" dirty="0"/>
              <a:t> </a:t>
            </a:r>
            <a:r>
              <a:rPr lang="en-US" sz="2400" b="1" dirty="0" err="1"/>
              <a:t>lệ</a:t>
            </a:r>
            <a:r>
              <a:rPr lang="en-US" sz="2400" b="1" dirty="0"/>
              <a:t> </a:t>
            </a:r>
            <a:r>
              <a:rPr lang="en-US" sz="2400" b="1" dirty="0" err="1"/>
              <a:t>tử</a:t>
            </a:r>
            <a:r>
              <a:rPr lang="en-US" sz="2400" b="1" dirty="0"/>
              <a:t> </a:t>
            </a:r>
            <a:r>
              <a:rPr lang="en-US" sz="2400" b="1" dirty="0" err="1"/>
              <a:t>của</a:t>
            </a:r>
            <a:r>
              <a:rPr lang="en-US" sz="2400" b="1" dirty="0"/>
              <a:t> </a:t>
            </a:r>
            <a:r>
              <a:rPr lang="en-US" sz="2400" b="1" dirty="0" err="1"/>
              <a:t>loài</a:t>
            </a:r>
            <a:r>
              <a:rPr lang="en-US" sz="2400" b="1" dirty="0"/>
              <a:t> </a:t>
            </a:r>
            <a:r>
              <a:rPr lang="en-US" sz="2400" b="1" dirty="0" err="1"/>
              <a:t>tuần</a:t>
            </a:r>
            <a:r>
              <a:rPr lang="en-US" sz="2400" b="1" dirty="0"/>
              <a:t> </a:t>
            </a:r>
            <a:r>
              <a:rPr lang="en-US" sz="2400" b="1" dirty="0" err="1"/>
              <a:t>lộc</a:t>
            </a:r>
            <a:r>
              <a:rPr lang="en-US" sz="2400" b="1" dirty="0"/>
              <a:t> </a:t>
            </a:r>
            <a:r>
              <a:rPr lang="en-US" sz="2400" b="1" dirty="0" err="1"/>
              <a:t>năm</a:t>
            </a:r>
            <a:r>
              <a:rPr lang="en-US" sz="2400" b="1" dirty="0"/>
              <a:t> nay </a:t>
            </a:r>
            <a:r>
              <a:rPr lang="en-US" sz="2400" b="1" dirty="0" err="1"/>
              <a:t>lại</a:t>
            </a:r>
            <a:r>
              <a:rPr lang="en-US" sz="2400" b="1" dirty="0"/>
              <a:t> </a:t>
            </a:r>
            <a:r>
              <a:rPr lang="en-US" sz="2400" b="1" dirty="0" err="1"/>
              <a:t>cao</a:t>
            </a:r>
            <a:r>
              <a:rPr lang="en-US" sz="2400" b="1" dirty="0"/>
              <a:t> </a:t>
            </a:r>
            <a:r>
              <a:rPr lang="en-US" sz="2400" b="1" dirty="0" err="1"/>
              <a:t>như</a:t>
            </a:r>
            <a:r>
              <a:rPr lang="en-US" sz="2400" b="1" dirty="0"/>
              <a:t> </a:t>
            </a:r>
            <a:r>
              <a:rPr lang="en-US" sz="2400" b="1" dirty="0" err="1"/>
              <a:t>vậy</a:t>
            </a:r>
            <a:r>
              <a:rPr lang="en-US" sz="2400" b="1" dirty="0"/>
              <a:t>?</a:t>
            </a:r>
            <a:endParaRPr lang="en-US" sz="2400" dirty="0"/>
          </a:p>
          <a:p>
            <a:r>
              <a:rPr lang="en-US" sz="2400" dirty="0"/>
              <a:t>A. </a:t>
            </a:r>
            <a:r>
              <a:rPr lang="en-US" sz="2400" dirty="0" err="1"/>
              <a:t>Bởi</a:t>
            </a:r>
            <a:r>
              <a:rPr lang="en-US" sz="2400" dirty="0"/>
              <a:t> </a:t>
            </a:r>
            <a:r>
              <a:rPr lang="en-US" sz="2400" dirty="0" err="1"/>
              <a:t>vì</a:t>
            </a:r>
            <a:r>
              <a:rPr lang="en-US" sz="2400" dirty="0"/>
              <a:t> </a:t>
            </a:r>
            <a:r>
              <a:rPr lang="en-US" sz="2400" dirty="0" err="1"/>
              <a:t>số</a:t>
            </a:r>
            <a:r>
              <a:rPr lang="en-US" sz="2400" dirty="0"/>
              <a:t> </a:t>
            </a:r>
            <a:r>
              <a:rPr lang="en-US" sz="2400" dirty="0" err="1"/>
              <a:t>lượng</a:t>
            </a:r>
            <a:r>
              <a:rPr lang="en-US" sz="2400" dirty="0"/>
              <a:t> </a:t>
            </a:r>
            <a:r>
              <a:rPr lang="en-US" sz="2400" dirty="0" err="1"/>
              <a:t>tuần</a:t>
            </a:r>
            <a:r>
              <a:rPr lang="en-US" sz="2400" dirty="0"/>
              <a:t> </a:t>
            </a:r>
            <a:r>
              <a:rPr lang="en-US" sz="2400" dirty="0" err="1"/>
              <a:t>lộc</a:t>
            </a:r>
            <a:r>
              <a:rPr lang="en-US" sz="2400" dirty="0"/>
              <a:t> con </a:t>
            </a:r>
            <a:r>
              <a:rPr lang="en-US" sz="2400" dirty="0" err="1"/>
              <a:t>sinh</a:t>
            </a:r>
            <a:r>
              <a:rPr lang="en-US" sz="2400" dirty="0"/>
              <a:t> </a:t>
            </a:r>
            <a:r>
              <a:rPr lang="en-US" sz="2400" dirty="0" err="1"/>
              <a:t>ra</a:t>
            </a:r>
            <a:r>
              <a:rPr lang="en-US" sz="2400" dirty="0"/>
              <a:t> </a:t>
            </a:r>
            <a:r>
              <a:rPr lang="en-US" sz="2400" dirty="0" err="1" smtClean="0"/>
              <a:t>lớn</a:t>
            </a:r>
            <a:r>
              <a:rPr lang="en-US" sz="2400" dirty="0" smtClean="0"/>
              <a:t>.   B</a:t>
            </a:r>
            <a:r>
              <a:rPr lang="en-US" sz="2400" dirty="0"/>
              <a:t>. </a:t>
            </a:r>
            <a:r>
              <a:rPr lang="en-US" sz="2400" dirty="0" err="1"/>
              <a:t>Bởi</a:t>
            </a:r>
            <a:r>
              <a:rPr lang="en-US" sz="2400" dirty="0"/>
              <a:t> </a:t>
            </a:r>
            <a:r>
              <a:rPr lang="en-US" sz="2400" dirty="0" err="1"/>
              <a:t>vì</a:t>
            </a:r>
            <a:r>
              <a:rPr lang="en-US" sz="2400" dirty="0"/>
              <a:t> </a:t>
            </a:r>
            <a:r>
              <a:rPr lang="en-US" sz="2400" dirty="0" err="1"/>
              <a:t>mưa</a:t>
            </a:r>
            <a:r>
              <a:rPr lang="en-US" sz="2400" dirty="0"/>
              <a:t> </a:t>
            </a:r>
            <a:r>
              <a:rPr lang="en-US" sz="2400" dirty="0" err="1"/>
              <a:t>lớn</a:t>
            </a:r>
            <a:r>
              <a:rPr lang="en-US" sz="2400" dirty="0"/>
              <a:t>.</a:t>
            </a:r>
          </a:p>
          <a:p>
            <a:r>
              <a:rPr lang="en-US" sz="2400" dirty="0"/>
              <a:t>C. </a:t>
            </a:r>
            <a:r>
              <a:rPr lang="en-US" sz="2400" dirty="0" err="1"/>
              <a:t>Bởi</a:t>
            </a:r>
            <a:r>
              <a:rPr lang="en-US" sz="2400" dirty="0"/>
              <a:t> </a:t>
            </a:r>
            <a:r>
              <a:rPr lang="en-US" sz="2400" dirty="0" err="1"/>
              <a:t>vì</a:t>
            </a:r>
            <a:r>
              <a:rPr lang="en-US" sz="2400" dirty="0"/>
              <a:t> </a:t>
            </a:r>
            <a:r>
              <a:rPr lang="en-US" sz="2400" dirty="0" err="1"/>
              <a:t>chọn</a:t>
            </a:r>
            <a:r>
              <a:rPr lang="en-US" sz="2400" dirty="0"/>
              <a:t> </a:t>
            </a:r>
            <a:r>
              <a:rPr lang="en-US" sz="2400" dirty="0" err="1"/>
              <a:t>lọc</a:t>
            </a:r>
            <a:r>
              <a:rPr lang="en-US" sz="2400" dirty="0"/>
              <a:t> </a:t>
            </a:r>
            <a:r>
              <a:rPr lang="en-US" sz="2400" dirty="0" err="1"/>
              <a:t>tự</a:t>
            </a:r>
            <a:r>
              <a:rPr lang="en-US" sz="2400" dirty="0"/>
              <a:t> </a:t>
            </a:r>
            <a:r>
              <a:rPr lang="en-US" sz="2400" dirty="0" err="1" smtClean="0"/>
              <a:t>nhiên</a:t>
            </a:r>
            <a:r>
              <a:rPr lang="en-US" sz="2400" dirty="0" smtClean="0"/>
              <a:t>.		D</a:t>
            </a:r>
            <a:r>
              <a:rPr lang="en-US" sz="2400" dirty="0"/>
              <a:t>. </a:t>
            </a:r>
            <a:r>
              <a:rPr lang="en-US" sz="2400" dirty="0" err="1"/>
              <a:t>Bởi</a:t>
            </a:r>
            <a:r>
              <a:rPr lang="en-US" sz="2400" dirty="0"/>
              <a:t> </a:t>
            </a:r>
            <a:r>
              <a:rPr lang="en-US" sz="2400" dirty="0" err="1"/>
              <a:t>vì</a:t>
            </a:r>
            <a:r>
              <a:rPr lang="en-US" sz="2400" dirty="0"/>
              <a:t> </a:t>
            </a:r>
            <a:r>
              <a:rPr lang="en-US" sz="2400" dirty="0" err="1"/>
              <a:t>sự</a:t>
            </a:r>
            <a:r>
              <a:rPr lang="en-US" sz="2400" dirty="0"/>
              <a:t> </a:t>
            </a:r>
            <a:r>
              <a:rPr lang="en-US" sz="2400" dirty="0" err="1"/>
              <a:t>thiếu</a:t>
            </a:r>
            <a:r>
              <a:rPr lang="en-US" sz="2400" dirty="0"/>
              <a:t> </a:t>
            </a:r>
            <a:r>
              <a:rPr lang="en-US" sz="2400" dirty="0" err="1"/>
              <a:t>hụt</a:t>
            </a:r>
            <a:r>
              <a:rPr lang="en-US" sz="2400" dirty="0"/>
              <a:t> </a:t>
            </a:r>
            <a:r>
              <a:rPr lang="en-US" sz="2400" dirty="0" err="1"/>
              <a:t>thực</a:t>
            </a:r>
            <a:r>
              <a:rPr lang="en-US" sz="2400" dirty="0"/>
              <a:t> </a:t>
            </a:r>
            <a:r>
              <a:rPr lang="en-US" sz="2400" dirty="0" err="1"/>
              <a:t>vật</a:t>
            </a:r>
            <a:r>
              <a:rPr lang="en-US" sz="2400" dirty="0"/>
              <a:t>.</a:t>
            </a:r>
          </a:p>
          <a:p>
            <a:r>
              <a:rPr lang="en-US" sz="2400" b="1" dirty="0" err="1"/>
              <a:t>Căn</a:t>
            </a:r>
            <a:r>
              <a:rPr lang="en-US" sz="2400" b="1" dirty="0"/>
              <a:t> </a:t>
            </a:r>
            <a:r>
              <a:rPr lang="en-US" sz="2400" b="1" dirty="0" err="1"/>
              <a:t>cứ</a:t>
            </a:r>
            <a:r>
              <a:rPr lang="en-US" sz="2400" b="1" dirty="0"/>
              <a:t> </a:t>
            </a:r>
            <a:r>
              <a:rPr lang="en-US" sz="2400" b="1" dirty="0" err="1"/>
              <a:t>vào</a:t>
            </a:r>
            <a:r>
              <a:rPr lang="en-US" sz="2400" b="1" dirty="0"/>
              <a:t> </a:t>
            </a:r>
            <a:r>
              <a:rPr lang="en-US" sz="2400" b="1" dirty="0" err="1"/>
              <a:t>thông</a:t>
            </a:r>
            <a:r>
              <a:rPr lang="en-US" sz="2400" b="1" dirty="0"/>
              <a:t> tin </a:t>
            </a:r>
            <a:r>
              <a:rPr lang="en-US" sz="2400" b="1" dirty="0" err="1"/>
              <a:t>đoạn</a:t>
            </a:r>
            <a:r>
              <a:rPr lang="en-US" sz="2400" b="1" dirty="0"/>
              <a:t> 3:</a:t>
            </a:r>
            <a:endParaRPr lang="en-US" sz="2400" dirty="0"/>
          </a:p>
          <a:p>
            <a:r>
              <a:rPr lang="en-US" sz="2400" dirty="0"/>
              <a:t>“Some of the mortality is natural because there were so many calves last year. But the large number we see now is due to heavy rain, which is due to global warming,” said </a:t>
            </a:r>
            <a:r>
              <a:rPr lang="en-US" sz="2400" dirty="0" err="1"/>
              <a:t>Ms</a:t>
            </a:r>
            <a:r>
              <a:rPr lang="en-US" sz="2400" dirty="0"/>
              <a:t> </a:t>
            </a:r>
            <a:r>
              <a:rPr lang="en-US" sz="2400" dirty="0" err="1"/>
              <a:t>Onvik</a:t>
            </a:r>
            <a:r>
              <a:rPr lang="en-US" sz="2400" dirty="0"/>
              <a:t> Pedersen. </a:t>
            </a:r>
            <a:r>
              <a:rPr lang="en-US" sz="2400" i="1" dirty="0"/>
              <a:t>(</a:t>
            </a:r>
            <a:r>
              <a:rPr lang="en-US" sz="2400" i="1" dirty="0" err="1"/>
              <a:t>Bà</a:t>
            </a:r>
            <a:r>
              <a:rPr lang="en-US" sz="2400" i="1" dirty="0"/>
              <a:t> </a:t>
            </a:r>
            <a:r>
              <a:rPr lang="en-US" sz="2400" i="1" dirty="0" err="1"/>
              <a:t>Onvik</a:t>
            </a:r>
            <a:r>
              <a:rPr lang="en-US" sz="2400" i="1" dirty="0"/>
              <a:t> Pedersen </a:t>
            </a:r>
            <a:r>
              <a:rPr lang="en-US" sz="2400" i="1" dirty="0" err="1"/>
              <a:t>nói</a:t>
            </a:r>
            <a:r>
              <a:rPr lang="en-US" sz="2400" i="1" dirty="0"/>
              <a:t>, </a:t>
            </a:r>
            <a:r>
              <a:rPr lang="en-US" sz="2400" i="1" dirty="0" err="1"/>
              <a:t>một</a:t>
            </a:r>
            <a:r>
              <a:rPr lang="en-US" sz="2400" i="1" dirty="0"/>
              <a:t> </a:t>
            </a:r>
            <a:r>
              <a:rPr lang="en-US" sz="2400" i="1" dirty="0" err="1"/>
              <a:t>vài</a:t>
            </a:r>
            <a:r>
              <a:rPr lang="en-US" sz="2400" i="1" dirty="0"/>
              <a:t> con </a:t>
            </a:r>
            <a:r>
              <a:rPr lang="en-US" sz="2400" i="1" dirty="0" err="1"/>
              <a:t>chết</a:t>
            </a:r>
            <a:r>
              <a:rPr lang="en-US" sz="2400" i="1" dirty="0"/>
              <a:t> </a:t>
            </a:r>
            <a:r>
              <a:rPr lang="en-US" sz="2400" i="1" dirty="0" err="1"/>
              <a:t>là</a:t>
            </a:r>
            <a:r>
              <a:rPr lang="en-US" sz="2400" i="1" dirty="0"/>
              <a:t> </a:t>
            </a:r>
            <a:r>
              <a:rPr lang="en-US" sz="2400" i="1" dirty="0" err="1"/>
              <a:t>chuyện</a:t>
            </a:r>
            <a:r>
              <a:rPr lang="en-US" sz="2400" i="1" dirty="0"/>
              <a:t> </a:t>
            </a:r>
            <a:r>
              <a:rPr lang="en-US" sz="2400" i="1" dirty="0" err="1"/>
              <a:t>bình</a:t>
            </a:r>
            <a:r>
              <a:rPr lang="en-US" sz="2400" i="1" dirty="0"/>
              <a:t> </a:t>
            </a:r>
            <a:r>
              <a:rPr lang="en-US" sz="2400" i="1" dirty="0" err="1"/>
              <a:t>thường</a:t>
            </a:r>
            <a:r>
              <a:rPr lang="en-US" sz="2400" i="1" dirty="0"/>
              <a:t> </a:t>
            </a:r>
            <a:r>
              <a:rPr lang="en-US" sz="2400" i="1" dirty="0" err="1"/>
              <a:t>vì</a:t>
            </a:r>
            <a:r>
              <a:rPr lang="en-US" sz="2400" i="1" dirty="0"/>
              <a:t> </a:t>
            </a:r>
            <a:r>
              <a:rPr lang="en-US" sz="2400" i="1" dirty="0" err="1"/>
              <a:t>năm</a:t>
            </a:r>
            <a:r>
              <a:rPr lang="en-US" sz="2400" i="1" dirty="0"/>
              <a:t> </a:t>
            </a:r>
            <a:r>
              <a:rPr lang="en-US" sz="2400" i="1" dirty="0" err="1"/>
              <a:t>ngoái</a:t>
            </a:r>
            <a:r>
              <a:rPr lang="en-US" sz="2400" i="1" dirty="0"/>
              <a:t> </a:t>
            </a:r>
            <a:r>
              <a:rPr lang="en-US" sz="2400" i="1" dirty="0" err="1"/>
              <a:t>có</a:t>
            </a:r>
            <a:r>
              <a:rPr lang="en-US" sz="2400" i="1" dirty="0"/>
              <a:t> </a:t>
            </a:r>
            <a:r>
              <a:rPr lang="en-US" sz="2400" i="1" dirty="0" err="1"/>
              <a:t>quá</a:t>
            </a:r>
            <a:r>
              <a:rPr lang="en-US" sz="2400" i="1" dirty="0"/>
              <a:t> </a:t>
            </a:r>
            <a:r>
              <a:rPr lang="en-US" sz="2400" i="1" dirty="0" err="1"/>
              <a:t>nhiều</a:t>
            </a:r>
            <a:r>
              <a:rPr lang="en-US" sz="2400" i="1" dirty="0"/>
              <a:t> </a:t>
            </a:r>
            <a:r>
              <a:rPr lang="en-US" sz="2400" i="1" dirty="0" err="1"/>
              <a:t>tuần</a:t>
            </a:r>
            <a:r>
              <a:rPr lang="en-US" sz="2400" i="1" dirty="0"/>
              <a:t> </a:t>
            </a:r>
            <a:r>
              <a:rPr lang="en-US" sz="2400" i="1" dirty="0" err="1"/>
              <a:t>lộc</a:t>
            </a:r>
            <a:r>
              <a:rPr lang="en-US" sz="2400" i="1" dirty="0"/>
              <a:t> con. </a:t>
            </a:r>
            <a:r>
              <a:rPr lang="en-US" sz="2400" i="1" dirty="0" err="1"/>
              <a:t>Nhưng</a:t>
            </a:r>
            <a:r>
              <a:rPr lang="en-US" sz="2400" i="1" dirty="0"/>
              <a:t> </a:t>
            </a:r>
            <a:r>
              <a:rPr lang="en-US" sz="2400" i="1" dirty="0" err="1"/>
              <a:t>số</a:t>
            </a:r>
            <a:r>
              <a:rPr lang="en-US" sz="2400" i="1" dirty="0"/>
              <a:t> </a:t>
            </a:r>
            <a:r>
              <a:rPr lang="en-US" sz="2400" i="1" dirty="0" err="1"/>
              <a:t>lượng</a:t>
            </a:r>
            <a:r>
              <a:rPr lang="en-US" sz="2400" i="1" dirty="0"/>
              <a:t> </a:t>
            </a:r>
            <a:r>
              <a:rPr lang="en-US" sz="2400" i="1" dirty="0" err="1"/>
              <a:t>lớn</a:t>
            </a:r>
            <a:r>
              <a:rPr lang="en-US" sz="2400" i="1" dirty="0"/>
              <a:t> </a:t>
            </a:r>
            <a:r>
              <a:rPr lang="en-US" sz="2400" i="1" dirty="0" err="1"/>
              <a:t>như</a:t>
            </a:r>
            <a:r>
              <a:rPr lang="en-US" sz="2400" i="1" dirty="0"/>
              <a:t> </a:t>
            </a:r>
            <a:r>
              <a:rPr lang="en-US" sz="2400" i="1" dirty="0" err="1"/>
              <a:t>chúng</a:t>
            </a:r>
            <a:r>
              <a:rPr lang="en-US" sz="2400" i="1" dirty="0"/>
              <a:t> ta </a:t>
            </a:r>
            <a:r>
              <a:rPr lang="en-US" sz="2400" i="1" dirty="0" err="1"/>
              <a:t>thấy</a:t>
            </a:r>
            <a:r>
              <a:rPr lang="en-US" sz="2400" i="1" dirty="0"/>
              <a:t> </a:t>
            </a:r>
            <a:r>
              <a:rPr lang="en-US" sz="2400" i="1" dirty="0" err="1"/>
              <a:t>năm</a:t>
            </a:r>
            <a:r>
              <a:rPr lang="en-US" sz="2400" i="1" dirty="0"/>
              <a:t> nay </a:t>
            </a:r>
            <a:r>
              <a:rPr lang="en-US" sz="2400" i="1" dirty="0" err="1"/>
              <a:t>là</a:t>
            </a:r>
            <a:r>
              <a:rPr lang="en-US" sz="2400" i="1" dirty="0"/>
              <a:t> </a:t>
            </a:r>
            <a:r>
              <a:rPr lang="en-US" sz="2400" i="1" dirty="0" err="1"/>
              <a:t>vì</a:t>
            </a:r>
            <a:r>
              <a:rPr lang="en-US" sz="2400" i="1" dirty="0"/>
              <a:t> </a:t>
            </a:r>
            <a:r>
              <a:rPr lang="en-US" sz="2400" i="1" dirty="0" err="1"/>
              <a:t>mưa</a:t>
            </a:r>
            <a:r>
              <a:rPr lang="en-US" sz="2400" i="1" dirty="0"/>
              <a:t> </a:t>
            </a:r>
            <a:r>
              <a:rPr lang="en-US" sz="2400" i="1" dirty="0" err="1"/>
              <a:t>lớn</a:t>
            </a:r>
            <a:r>
              <a:rPr lang="en-US" sz="2400" i="1" dirty="0"/>
              <a:t> do </a:t>
            </a:r>
            <a:r>
              <a:rPr lang="en-US" sz="2400" i="1" dirty="0" err="1"/>
              <a:t>biến</a:t>
            </a:r>
            <a:r>
              <a:rPr lang="en-US" sz="2400" i="1" dirty="0"/>
              <a:t> </a:t>
            </a:r>
            <a:r>
              <a:rPr lang="en-US" sz="2400" i="1" dirty="0" err="1"/>
              <a:t>đổi</a:t>
            </a:r>
            <a:r>
              <a:rPr lang="en-US" sz="2400" i="1" dirty="0"/>
              <a:t> </a:t>
            </a:r>
            <a:r>
              <a:rPr lang="en-US" sz="2400" i="1" dirty="0" err="1"/>
              <a:t>khí</a:t>
            </a:r>
            <a:r>
              <a:rPr lang="en-US" sz="2400" i="1" dirty="0"/>
              <a:t> </a:t>
            </a:r>
            <a:r>
              <a:rPr lang="en-US" sz="2400" i="1" dirty="0" err="1"/>
              <a:t>hậu</a:t>
            </a:r>
            <a:r>
              <a:rPr lang="en-US" sz="2400" i="1" dirty="0"/>
              <a:t>.) </a:t>
            </a:r>
            <a:endParaRPr lang="en-US" sz="2400" dirty="0"/>
          </a:p>
          <a:p>
            <a:endParaRPr lang="en-US" sz="2400" dirty="0"/>
          </a:p>
        </p:txBody>
      </p:sp>
      <p:sp>
        <p:nvSpPr>
          <p:cNvPr id="5" name="Oval 4"/>
          <p:cNvSpPr/>
          <p:nvPr/>
        </p:nvSpPr>
        <p:spPr>
          <a:xfrm>
            <a:off x="6324600" y="914400"/>
            <a:ext cx="4572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91019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fade">
                                      <p:cBhvr>
                                        <p:cTn id="29" dur="1000"/>
                                        <p:tgtEl>
                                          <p:spTgt spid="5"/>
                                        </p:tgtEl>
                                      </p:cBhvr>
                                    </p:animEffect>
                                    <p:anim calcmode="lin" valueType="num">
                                      <p:cBhvr>
                                        <p:cTn id="30" dur="1000" fill="hold"/>
                                        <p:tgtEl>
                                          <p:spTgt spid="5"/>
                                        </p:tgtEl>
                                        <p:attrNameLst>
                                          <p:attrName>ppt_x</p:attrName>
                                        </p:attrNameLst>
                                      </p:cBhvr>
                                      <p:tavLst>
                                        <p:tav tm="0">
                                          <p:val>
                                            <p:strVal val="#ppt_x"/>
                                          </p:val>
                                        </p:tav>
                                        <p:tav tm="100000">
                                          <p:val>
                                            <p:strVal val="#ppt_x"/>
                                          </p:val>
                                        </p:tav>
                                      </p:tavLst>
                                    </p:anim>
                                    <p:anim calcmode="lin" valueType="num">
                                      <p:cBhvr>
                                        <p:cTn id="3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47223"/>
            <a:ext cx="9144000" cy="7294305"/>
          </a:xfrm>
          <a:prstGeom prst="rect">
            <a:avLst/>
          </a:prstGeom>
          <a:noFill/>
        </p:spPr>
        <p:txBody>
          <a:bodyPr wrap="square" rtlCol="0">
            <a:spAutoFit/>
          </a:bodyPr>
          <a:lstStyle/>
          <a:p>
            <a:r>
              <a:rPr lang="vi-VN" b="1" dirty="0"/>
              <a:t>Question</a:t>
            </a:r>
            <a:r>
              <a:rPr lang="en-US" b="1" dirty="0"/>
              <a:t> 50.</a:t>
            </a:r>
            <a:r>
              <a:rPr lang="en-US" dirty="0"/>
              <a:t> Which statement is </a:t>
            </a:r>
            <a:r>
              <a:rPr lang="en-US" b="1" dirty="0"/>
              <a:t>TRUE</a:t>
            </a:r>
            <a:r>
              <a:rPr lang="en-US" dirty="0"/>
              <a:t> according to the last paragraphs?</a:t>
            </a:r>
          </a:p>
          <a:p>
            <a:r>
              <a:rPr lang="en-US" b="1" dirty="0"/>
              <a:t>	A. </a:t>
            </a:r>
            <a:r>
              <a:rPr lang="en-US" dirty="0"/>
              <a:t>After over 2 months investigated, reindeer populations were reported to decrease because of the increase of unwanted plant species.</a:t>
            </a:r>
          </a:p>
          <a:p>
            <a:r>
              <a:rPr lang="en-US" b="1" dirty="0"/>
              <a:t>	B. </a:t>
            </a:r>
            <a:r>
              <a:rPr lang="en-US" dirty="0"/>
              <a:t>Nearly a half of reindeer populations have reduced in the last two decades.</a:t>
            </a:r>
          </a:p>
          <a:p>
            <a:r>
              <a:rPr lang="en-US" b="1" dirty="0"/>
              <a:t>	C. </a:t>
            </a:r>
            <a:r>
              <a:rPr lang="en-US" dirty="0"/>
              <a:t>Beside the scarcity of food, diseases are also the cause of reindeer’s mortality. </a:t>
            </a:r>
          </a:p>
          <a:p>
            <a:r>
              <a:rPr lang="en-US" b="1" dirty="0"/>
              <a:t>	D. </a:t>
            </a:r>
            <a:r>
              <a:rPr lang="en-US" dirty="0"/>
              <a:t>The average temperature of the Earth has increased by 3.7C since 1990. </a:t>
            </a:r>
          </a:p>
          <a:p>
            <a:endParaRPr lang="en-US" b="1" dirty="0" smtClean="0"/>
          </a:p>
          <a:p>
            <a:r>
              <a:rPr lang="en-US" b="1" dirty="0" smtClean="0"/>
              <a:t>Theo </a:t>
            </a:r>
            <a:r>
              <a:rPr lang="en-US" b="1" dirty="0" err="1"/>
              <a:t>những</a:t>
            </a:r>
            <a:r>
              <a:rPr lang="en-US" b="1" dirty="0"/>
              <a:t> </a:t>
            </a:r>
            <a:r>
              <a:rPr lang="en-US" b="1" dirty="0" err="1"/>
              <a:t>đoạn</a:t>
            </a:r>
            <a:r>
              <a:rPr lang="en-US" b="1" dirty="0"/>
              <a:t> </a:t>
            </a:r>
            <a:r>
              <a:rPr lang="en-US" b="1" dirty="0" err="1"/>
              <a:t>văn</a:t>
            </a:r>
            <a:r>
              <a:rPr lang="en-US" b="1" dirty="0"/>
              <a:t> </a:t>
            </a:r>
            <a:r>
              <a:rPr lang="en-US" b="1" dirty="0" err="1"/>
              <a:t>cuối</a:t>
            </a:r>
            <a:r>
              <a:rPr lang="en-US" b="1" dirty="0"/>
              <a:t>, </a:t>
            </a:r>
            <a:r>
              <a:rPr lang="en-US" b="1" dirty="0" err="1"/>
              <a:t>phát</a:t>
            </a:r>
            <a:r>
              <a:rPr lang="en-US" b="1" dirty="0"/>
              <a:t> </a:t>
            </a:r>
            <a:r>
              <a:rPr lang="en-US" b="1" dirty="0" err="1"/>
              <a:t>biểu</a:t>
            </a:r>
            <a:r>
              <a:rPr lang="en-US" b="1" dirty="0"/>
              <a:t> </a:t>
            </a:r>
            <a:r>
              <a:rPr lang="en-US" b="1" dirty="0" err="1"/>
              <a:t>nào</a:t>
            </a:r>
            <a:r>
              <a:rPr lang="en-US" b="1" dirty="0"/>
              <a:t> </a:t>
            </a:r>
            <a:r>
              <a:rPr lang="en-US" b="1" dirty="0" err="1"/>
              <a:t>sau</a:t>
            </a:r>
            <a:r>
              <a:rPr lang="en-US" b="1" dirty="0"/>
              <a:t> </a:t>
            </a:r>
            <a:r>
              <a:rPr lang="en-US" b="1" dirty="0" err="1"/>
              <a:t>đây</a:t>
            </a:r>
            <a:r>
              <a:rPr lang="en-US" b="1" dirty="0"/>
              <a:t> </a:t>
            </a:r>
            <a:r>
              <a:rPr lang="en-US" b="1" dirty="0" err="1"/>
              <a:t>là</a:t>
            </a:r>
            <a:r>
              <a:rPr lang="en-US" b="1" dirty="0"/>
              <a:t> </a:t>
            </a:r>
            <a:r>
              <a:rPr lang="en-US" b="1" dirty="0" err="1"/>
              <a:t>đúng</a:t>
            </a:r>
            <a:r>
              <a:rPr lang="en-US" b="1" dirty="0"/>
              <a:t>?</a:t>
            </a:r>
            <a:endParaRPr lang="en-US" dirty="0"/>
          </a:p>
          <a:p>
            <a:r>
              <a:rPr lang="en-US" dirty="0"/>
              <a:t>A. </a:t>
            </a:r>
            <a:r>
              <a:rPr lang="en-US" dirty="0" err="1"/>
              <a:t>Sau</a:t>
            </a:r>
            <a:r>
              <a:rPr lang="en-US" dirty="0"/>
              <a:t> </a:t>
            </a:r>
            <a:r>
              <a:rPr lang="en-US" dirty="0" err="1"/>
              <a:t>hơn</a:t>
            </a:r>
            <a:r>
              <a:rPr lang="en-US" dirty="0"/>
              <a:t> 2 </a:t>
            </a:r>
            <a:r>
              <a:rPr lang="en-US" dirty="0" err="1"/>
              <a:t>tháng</a:t>
            </a:r>
            <a:r>
              <a:rPr lang="en-US" dirty="0"/>
              <a:t> </a:t>
            </a:r>
            <a:r>
              <a:rPr lang="en-US" dirty="0" err="1"/>
              <a:t>nghiên</a:t>
            </a:r>
            <a:r>
              <a:rPr lang="en-US" dirty="0"/>
              <a:t> </a:t>
            </a:r>
            <a:r>
              <a:rPr lang="en-US" dirty="0" err="1"/>
              <a:t>cứu</a:t>
            </a:r>
            <a:r>
              <a:rPr lang="en-US" dirty="0"/>
              <a:t>, </a:t>
            </a:r>
            <a:r>
              <a:rPr lang="en-US" dirty="0" err="1"/>
              <a:t>số</a:t>
            </a:r>
            <a:r>
              <a:rPr lang="en-US" dirty="0"/>
              <a:t> </a:t>
            </a:r>
            <a:r>
              <a:rPr lang="en-US" dirty="0" err="1"/>
              <a:t>lượng</a:t>
            </a:r>
            <a:r>
              <a:rPr lang="en-US" dirty="0"/>
              <a:t> </a:t>
            </a:r>
            <a:r>
              <a:rPr lang="en-US" dirty="0" err="1"/>
              <a:t>tuần</a:t>
            </a:r>
            <a:r>
              <a:rPr lang="en-US" dirty="0"/>
              <a:t> </a:t>
            </a:r>
            <a:r>
              <a:rPr lang="en-US" dirty="0" err="1"/>
              <a:t>lộc</a:t>
            </a:r>
            <a:r>
              <a:rPr lang="en-US" dirty="0"/>
              <a:t> </a:t>
            </a:r>
            <a:r>
              <a:rPr lang="en-US" dirty="0" err="1"/>
              <a:t>được</a:t>
            </a:r>
            <a:r>
              <a:rPr lang="en-US" dirty="0"/>
              <a:t> </a:t>
            </a:r>
            <a:r>
              <a:rPr lang="en-US" dirty="0" err="1"/>
              <a:t>báo</a:t>
            </a:r>
            <a:r>
              <a:rPr lang="en-US" dirty="0"/>
              <a:t> </a:t>
            </a:r>
            <a:r>
              <a:rPr lang="en-US" dirty="0" err="1"/>
              <a:t>cáo</a:t>
            </a:r>
            <a:r>
              <a:rPr lang="en-US" dirty="0"/>
              <a:t> </a:t>
            </a:r>
            <a:r>
              <a:rPr lang="en-US" dirty="0" err="1"/>
              <a:t>là</a:t>
            </a:r>
            <a:r>
              <a:rPr lang="en-US" dirty="0"/>
              <a:t> </a:t>
            </a:r>
            <a:r>
              <a:rPr lang="en-US" dirty="0" err="1"/>
              <a:t>suy</a:t>
            </a:r>
            <a:r>
              <a:rPr lang="en-US" dirty="0"/>
              <a:t> </a:t>
            </a:r>
            <a:r>
              <a:rPr lang="en-US" dirty="0" err="1"/>
              <a:t>giảm</a:t>
            </a:r>
            <a:r>
              <a:rPr lang="en-US" dirty="0"/>
              <a:t> </a:t>
            </a:r>
            <a:r>
              <a:rPr lang="en-US" dirty="0" err="1"/>
              <a:t>vì</a:t>
            </a:r>
            <a:r>
              <a:rPr lang="en-US" dirty="0"/>
              <a:t> </a:t>
            </a:r>
            <a:r>
              <a:rPr lang="en-US" dirty="0" err="1"/>
              <a:t>sự</a:t>
            </a:r>
            <a:r>
              <a:rPr lang="en-US" dirty="0"/>
              <a:t> </a:t>
            </a:r>
            <a:r>
              <a:rPr lang="en-US" dirty="0" err="1"/>
              <a:t>tăng</a:t>
            </a:r>
            <a:r>
              <a:rPr lang="en-US" dirty="0"/>
              <a:t> </a:t>
            </a:r>
            <a:r>
              <a:rPr lang="en-US" dirty="0" err="1"/>
              <a:t>lên</a:t>
            </a:r>
            <a:r>
              <a:rPr lang="en-US" dirty="0"/>
              <a:t> </a:t>
            </a:r>
            <a:r>
              <a:rPr lang="en-US" dirty="0" err="1"/>
              <a:t>của</a:t>
            </a:r>
            <a:r>
              <a:rPr lang="en-US" dirty="0"/>
              <a:t> </a:t>
            </a:r>
            <a:r>
              <a:rPr lang="en-US" dirty="0" err="1"/>
              <a:t>các</a:t>
            </a:r>
            <a:r>
              <a:rPr lang="en-US" dirty="0"/>
              <a:t> </a:t>
            </a:r>
            <a:r>
              <a:rPr lang="en-US" dirty="0" err="1"/>
              <a:t>loài</a:t>
            </a:r>
            <a:r>
              <a:rPr lang="en-US" dirty="0"/>
              <a:t> </a:t>
            </a:r>
            <a:r>
              <a:rPr lang="en-US" dirty="0" err="1"/>
              <a:t>thực</a:t>
            </a:r>
            <a:r>
              <a:rPr lang="en-US" dirty="0"/>
              <a:t> </a:t>
            </a:r>
            <a:r>
              <a:rPr lang="en-US" dirty="0" err="1"/>
              <a:t>vật</a:t>
            </a:r>
            <a:r>
              <a:rPr lang="en-US" dirty="0"/>
              <a:t> </a:t>
            </a:r>
            <a:r>
              <a:rPr lang="en-US" dirty="0" err="1"/>
              <a:t>không</a:t>
            </a:r>
            <a:r>
              <a:rPr lang="en-US" dirty="0"/>
              <a:t> </a:t>
            </a:r>
            <a:r>
              <a:rPr lang="en-US" dirty="0" err="1"/>
              <a:t>mong</a:t>
            </a:r>
            <a:r>
              <a:rPr lang="en-US" dirty="0"/>
              <a:t> </a:t>
            </a:r>
            <a:r>
              <a:rPr lang="en-US" dirty="0" err="1"/>
              <a:t>muốn</a:t>
            </a:r>
            <a:r>
              <a:rPr lang="en-US" dirty="0"/>
              <a:t>.</a:t>
            </a:r>
          </a:p>
          <a:p>
            <a:r>
              <a:rPr lang="en-US" dirty="0"/>
              <a:t>B. </a:t>
            </a:r>
            <a:r>
              <a:rPr lang="en-US" dirty="0" err="1"/>
              <a:t>Gần</a:t>
            </a:r>
            <a:r>
              <a:rPr lang="en-US" dirty="0"/>
              <a:t> </a:t>
            </a:r>
            <a:r>
              <a:rPr lang="en-US" dirty="0" err="1"/>
              <a:t>một</a:t>
            </a:r>
            <a:r>
              <a:rPr lang="en-US" dirty="0"/>
              <a:t> </a:t>
            </a:r>
            <a:r>
              <a:rPr lang="en-US" dirty="0" err="1"/>
              <a:t>nửa</a:t>
            </a:r>
            <a:r>
              <a:rPr lang="en-US" dirty="0"/>
              <a:t> </a:t>
            </a:r>
            <a:r>
              <a:rPr lang="en-US" dirty="0" err="1"/>
              <a:t>số</a:t>
            </a:r>
            <a:r>
              <a:rPr lang="en-US" dirty="0"/>
              <a:t> </a:t>
            </a:r>
            <a:r>
              <a:rPr lang="en-US" dirty="0" err="1"/>
              <a:t>lượng</a:t>
            </a:r>
            <a:r>
              <a:rPr lang="en-US" dirty="0"/>
              <a:t> </a:t>
            </a:r>
            <a:r>
              <a:rPr lang="en-US" dirty="0" err="1"/>
              <a:t>tuần</a:t>
            </a:r>
            <a:r>
              <a:rPr lang="en-US" dirty="0"/>
              <a:t> </a:t>
            </a:r>
            <a:r>
              <a:rPr lang="en-US" dirty="0" err="1"/>
              <a:t>lộc</a:t>
            </a:r>
            <a:r>
              <a:rPr lang="en-US" dirty="0"/>
              <a:t> </a:t>
            </a:r>
            <a:r>
              <a:rPr lang="en-US" dirty="0" err="1"/>
              <a:t>đã</a:t>
            </a:r>
            <a:r>
              <a:rPr lang="en-US" dirty="0"/>
              <a:t> </a:t>
            </a:r>
            <a:r>
              <a:rPr lang="en-US" dirty="0" err="1"/>
              <a:t>suy</a:t>
            </a:r>
            <a:r>
              <a:rPr lang="en-US" dirty="0"/>
              <a:t> </a:t>
            </a:r>
            <a:r>
              <a:rPr lang="en-US" dirty="0" err="1"/>
              <a:t>giảm</a:t>
            </a:r>
            <a:r>
              <a:rPr lang="en-US" dirty="0"/>
              <a:t> </a:t>
            </a:r>
            <a:r>
              <a:rPr lang="en-US" dirty="0" err="1"/>
              <a:t>trong</a:t>
            </a:r>
            <a:r>
              <a:rPr lang="en-US" dirty="0"/>
              <a:t> </a:t>
            </a:r>
            <a:r>
              <a:rPr lang="en-US" dirty="0" err="1"/>
              <a:t>hai</a:t>
            </a:r>
            <a:r>
              <a:rPr lang="en-US" dirty="0"/>
              <a:t> </a:t>
            </a:r>
            <a:r>
              <a:rPr lang="en-US" dirty="0" err="1"/>
              <a:t>thập</a:t>
            </a:r>
            <a:r>
              <a:rPr lang="en-US" dirty="0"/>
              <a:t> </a:t>
            </a:r>
            <a:r>
              <a:rPr lang="en-US" dirty="0" err="1"/>
              <a:t>kỉ</a:t>
            </a:r>
            <a:r>
              <a:rPr lang="en-US" dirty="0"/>
              <a:t> qua.</a:t>
            </a:r>
          </a:p>
          <a:p>
            <a:r>
              <a:rPr lang="en-US" dirty="0"/>
              <a:t>C. </a:t>
            </a:r>
            <a:r>
              <a:rPr lang="en-US" dirty="0" err="1"/>
              <a:t>Bên</a:t>
            </a:r>
            <a:r>
              <a:rPr lang="en-US" dirty="0"/>
              <a:t> </a:t>
            </a:r>
            <a:r>
              <a:rPr lang="en-US" dirty="0" err="1"/>
              <a:t>cạnh</a:t>
            </a:r>
            <a:r>
              <a:rPr lang="en-US" dirty="0"/>
              <a:t> </a:t>
            </a:r>
            <a:r>
              <a:rPr lang="en-US" dirty="0" err="1"/>
              <a:t>sự</a:t>
            </a:r>
            <a:r>
              <a:rPr lang="en-US" dirty="0"/>
              <a:t> khan </a:t>
            </a:r>
            <a:r>
              <a:rPr lang="en-US" dirty="0" err="1"/>
              <a:t>hiếm</a:t>
            </a:r>
            <a:r>
              <a:rPr lang="en-US" dirty="0"/>
              <a:t> </a:t>
            </a:r>
            <a:r>
              <a:rPr lang="en-US" dirty="0" err="1"/>
              <a:t>về</a:t>
            </a:r>
            <a:r>
              <a:rPr lang="en-US" dirty="0"/>
              <a:t> </a:t>
            </a:r>
            <a:r>
              <a:rPr lang="en-US" dirty="0" err="1"/>
              <a:t>thức</a:t>
            </a:r>
            <a:r>
              <a:rPr lang="en-US" dirty="0"/>
              <a:t> </a:t>
            </a:r>
            <a:r>
              <a:rPr lang="en-US" dirty="0" err="1"/>
              <a:t>ăn</a:t>
            </a:r>
            <a:r>
              <a:rPr lang="en-US" dirty="0"/>
              <a:t>, </a:t>
            </a:r>
            <a:r>
              <a:rPr lang="en-US" dirty="0" err="1"/>
              <a:t>bệnh</a:t>
            </a:r>
            <a:r>
              <a:rPr lang="en-US" dirty="0"/>
              <a:t> </a:t>
            </a:r>
            <a:r>
              <a:rPr lang="en-US" dirty="0" err="1"/>
              <a:t>tật</a:t>
            </a:r>
            <a:r>
              <a:rPr lang="en-US" dirty="0"/>
              <a:t> </a:t>
            </a:r>
            <a:r>
              <a:rPr lang="en-US" dirty="0" err="1"/>
              <a:t>cũng</a:t>
            </a:r>
            <a:r>
              <a:rPr lang="en-US" dirty="0"/>
              <a:t> </a:t>
            </a:r>
            <a:r>
              <a:rPr lang="en-US" dirty="0" err="1"/>
              <a:t>là</a:t>
            </a:r>
            <a:r>
              <a:rPr lang="en-US" dirty="0"/>
              <a:t> </a:t>
            </a:r>
            <a:r>
              <a:rPr lang="en-US" dirty="0" err="1"/>
              <a:t>nguyên</a:t>
            </a:r>
            <a:r>
              <a:rPr lang="en-US" dirty="0"/>
              <a:t> </a:t>
            </a:r>
            <a:r>
              <a:rPr lang="en-US" dirty="0" err="1"/>
              <a:t>nhân</a:t>
            </a:r>
            <a:r>
              <a:rPr lang="en-US" dirty="0"/>
              <a:t> </a:t>
            </a:r>
            <a:r>
              <a:rPr lang="en-US" dirty="0" err="1"/>
              <a:t>gây</a:t>
            </a:r>
            <a:r>
              <a:rPr lang="en-US" dirty="0"/>
              <a:t> </a:t>
            </a:r>
            <a:r>
              <a:rPr lang="en-US" dirty="0" err="1"/>
              <a:t>ra</a:t>
            </a:r>
            <a:r>
              <a:rPr lang="en-US" dirty="0"/>
              <a:t> </a:t>
            </a:r>
            <a:r>
              <a:rPr lang="en-US" dirty="0" err="1"/>
              <a:t>cái</a:t>
            </a:r>
            <a:r>
              <a:rPr lang="en-US" dirty="0"/>
              <a:t> </a:t>
            </a:r>
            <a:r>
              <a:rPr lang="en-US" dirty="0" err="1"/>
              <a:t>chết</a:t>
            </a:r>
            <a:r>
              <a:rPr lang="en-US" dirty="0"/>
              <a:t> </a:t>
            </a:r>
            <a:r>
              <a:rPr lang="en-US" dirty="0" err="1"/>
              <a:t>của</a:t>
            </a:r>
            <a:r>
              <a:rPr lang="en-US" dirty="0"/>
              <a:t> </a:t>
            </a:r>
            <a:r>
              <a:rPr lang="en-US" dirty="0" err="1"/>
              <a:t>tuần</a:t>
            </a:r>
            <a:r>
              <a:rPr lang="en-US" dirty="0"/>
              <a:t> </a:t>
            </a:r>
            <a:r>
              <a:rPr lang="en-US" dirty="0" err="1"/>
              <a:t>lộc</a:t>
            </a:r>
            <a:r>
              <a:rPr lang="en-US" dirty="0"/>
              <a:t>.</a:t>
            </a:r>
          </a:p>
          <a:p>
            <a:r>
              <a:rPr lang="en-US" dirty="0"/>
              <a:t>D. </a:t>
            </a:r>
            <a:r>
              <a:rPr lang="en-US" dirty="0" err="1"/>
              <a:t>Nhiệt</a:t>
            </a:r>
            <a:r>
              <a:rPr lang="en-US" dirty="0"/>
              <a:t> </a:t>
            </a:r>
            <a:r>
              <a:rPr lang="en-US" dirty="0" err="1"/>
              <a:t>độ</a:t>
            </a:r>
            <a:r>
              <a:rPr lang="en-US" dirty="0"/>
              <a:t> </a:t>
            </a:r>
            <a:r>
              <a:rPr lang="en-US" dirty="0" err="1"/>
              <a:t>trung</a:t>
            </a:r>
            <a:r>
              <a:rPr lang="en-US" dirty="0"/>
              <a:t> </a:t>
            </a:r>
            <a:r>
              <a:rPr lang="en-US" dirty="0" err="1"/>
              <a:t>bình</a:t>
            </a:r>
            <a:r>
              <a:rPr lang="en-US" dirty="0"/>
              <a:t> </a:t>
            </a:r>
            <a:r>
              <a:rPr lang="en-US" dirty="0" err="1"/>
              <a:t>của</a:t>
            </a:r>
            <a:r>
              <a:rPr lang="en-US" dirty="0"/>
              <a:t> </a:t>
            </a:r>
            <a:r>
              <a:rPr lang="en-US" dirty="0" err="1"/>
              <a:t>Trái</a:t>
            </a:r>
            <a:r>
              <a:rPr lang="en-US" dirty="0"/>
              <a:t> </a:t>
            </a:r>
            <a:r>
              <a:rPr lang="en-US" dirty="0" err="1"/>
              <a:t>Đất</a:t>
            </a:r>
            <a:r>
              <a:rPr lang="en-US" dirty="0"/>
              <a:t> </a:t>
            </a:r>
            <a:r>
              <a:rPr lang="en-US" dirty="0" err="1"/>
              <a:t>đã</a:t>
            </a:r>
            <a:r>
              <a:rPr lang="en-US" dirty="0"/>
              <a:t> </a:t>
            </a:r>
            <a:r>
              <a:rPr lang="en-US" dirty="0" err="1"/>
              <a:t>tăng</a:t>
            </a:r>
            <a:r>
              <a:rPr lang="en-US" dirty="0"/>
              <a:t> 3.7C </a:t>
            </a:r>
            <a:r>
              <a:rPr lang="en-US" dirty="0" err="1"/>
              <a:t>kể</a:t>
            </a:r>
            <a:r>
              <a:rPr lang="en-US" dirty="0"/>
              <a:t> </a:t>
            </a:r>
            <a:r>
              <a:rPr lang="en-US" dirty="0" err="1"/>
              <a:t>từ</a:t>
            </a:r>
            <a:r>
              <a:rPr lang="en-US" dirty="0"/>
              <a:t> </a:t>
            </a:r>
            <a:r>
              <a:rPr lang="en-US" dirty="0" err="1"/>
              <a:t>năm</a:t>
            </a:r>
            <a:r>
              <a:rPr lang="en-US" dirty="0"/>
              <a:t> 1990.</a:t>
            </a:r>
          </a:p>
          <a:p>
            <a:r>
              <a:rPr lang="en-US" b="1" dirty="0" err="1"/>
              <a:t>Căn</a:t>
            </a:r>
            <a:r>
              <a:rPr lang="en-US" b="1" dirty="0"/>
              <a:t> </a:t>
            </a:r>
            <a:r>
              <a:rPr lang="en-US" b="1" dirty="0" err="1"/>
              <a:t>cứ</a:t>
            </a:r>
            <a:r>
              <a:rPr lang="en-US" b="1" dirty="0"/>
              <a:t> </a:t>
            </a:r>
            <a:r>
              <a:rPr lang="en-US" b="1" dirty="0" err="1"/>
              <a:t>vào</a:t>
            </a:r>
            <a:r>
              <a:rPr lang="en-US" b="1" dirty="0"/>
              <a:t> </a:t>
            </a:r>
            <a:r>
              <a:rPr lang="en-US" b="1" dirty="0" err="1"/>
              <a:t>các</a:t>
            </a:r>
            <a:r>
              <a:rPr lang="en-US" b="1" dirty="0"/>
              <a:t> </a:t>
            </a:r>
            <a:r>
              <a:rPr lang="en-US" b="1" dirty="0" err="1"/>
              <a:t>thông</a:t>
            </a:r>
            <a:r>
              <a:rPr lang="en-US" b="1" dirty="0"/>
              <a:t> tin </a:t>
            </a:r>
            <a:r>
              <a:rPr lang="en-US" b="1" dirty="0" err="1"/>
              <a:t>sau</a:t>
            </a:r>
            <a:r>
              <a:rPr lang="en-US" b="1" dirty="0"/>
              <a:t>:</a:t>
            </a:r>
            <a:endParaRPr lang="en-US" dirty="0"/>
          </a:p>
          <a:p>
            <a:r>
              <a:rPr lang="en-US" dirty="0"/>
              <a:t>A team of three scientists spent 10 weeks investigating population of the Svalbard reindeer earlier this year. Researchers warned the decline of reindeer would cause unwanted plant species, currently kept in check by the animals’ grazing, to spread across Arctic ecosystems in Europe, Asia and North America.</a:t>
            </a:r>
          </a:p>
          <a:p>
            <a:r>
              <a:rPr lang="en-US" dirty="0"/>
              <a:t>Arctic reindeer and caribou populations have declined 56 per cent in the last two decades, a report by the National Oceanic and Atmospheric Administration said last year. The report said food security was partly to blame for falling herd numbers, while warmer summers could also put the animals at greater risk of diseases spread by flies and parasites.</a:t>
            </a:r>
          </a:p>
          <a:p>
            <a:r>
              <a:rPr lang="en-US" dirty="0"/>
              <a:t>The average temperature in </a:t>
            </a:r>
            <a:r>
              <a:rPr lang="en-US" dirty="0" err="1"/>
              <a:t>Longyearbyen</a:t>
            </a:r>
            <a:r>
              <a:rPr lang="en-US" dirty="0"/>
              <a:t> has risen by 3.7C since 1900, more than three times the global average increase of about 1C.</a:t>
            </a:r>
          </a:p>
          <a:p>
            <a:endParaRPr lang="en-US" dirty="0"/>
          </a:p>
        </p:txBody>
      </p:sp>
      <p:sp>
        <p:nvSpPr>
          <p:cNvPr id="5" name="Oval 4"/>
          <p:cNvSpPr/>
          <p:nvPr/>
        </p:nvSpPr>
        <p:spPr>
          <a:xfrm>
            <a:off x="914400" y="11430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42067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Effect transition="in" filter="fade">
                                      <p:cBhvr>
                                        <p:cTn id="7" dur="1000"/>
                                        <p:tgtEl>
                                          <p:spTgt spid="4">
                                            <p:txEl>
                                              <p:pRg st="6" end="6"/>
                                            </p:txEl>
                                          </p:spTgt>
                                        </p:tgtEl>
                                      </p:cBhvr>
                                    </p:animEffect>
                                    <p:anim calcmode="lin" valueType="num">
                                      <p:cBhvr>
                                        <p:cTn id="8"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6" end="6"/>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7" end="7"/>
                                            </p:txEl>
                                          </p:spTgt>
                                        </p:tgtEl>
                                        <p:attrNameLst>
                                          <p:attrName>style.visibility</p:attrName>
                                        </p:attrNameLst>
                                      </p:cBhvr>
                                      <p:to>
                                        <p:strVal val="visible"/>
                                      </p:to>
                                    </p:set>
                                    <p:animEffect transition="in" filter="fade">
                                      <p:cBhvr>
                                        <p:cTn id="12" dur="1000"/>
                                        <p:tgtEl>
                                          <p:spTgt spid="4">
                                            <p:txEl>
                                              <p:pRg st="7" end="7"/>
                                            </p:txEl>
                                          </p:spTgt>
                                        </p:tgtEl>
                                      </p:cBhvr>
                                    </p:animEffect>
                                    <p:anim calcmode="lin" valueType="num">
                                      <p:cBhvr>
                                        <p:cTn id="13"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7" end="7"/>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4">
                                            <p:txEl>
                                              <p:pRg st="8" end="8"/>
                                            </p:txEl>
                                          </p:spTgt>
                                        </p:tgtEl>
                                        <p:attrNameLst>
                                          <p:attrName>style.visibility</p:attrName>
                                        </p:attrNameLst>
                                      </p:cBhvr>
                                      <p:to>
                                        <p:strVal val="visible"/>
                                      </p:to>
                                    </p:set>
                                    <p:animEffect transition="in" filter="fade">
                                      <p:cBhvr>
                                        <p:cTn id="17" dur="1000"/>
                                        <p:tgtEl>
                                          <p:spTgt spid="4">
                                            <p:txEl>
                                              <p:pRg st="8" end="8"/>
                                            </p:txEl>
                                          </p:spTgt>
                                        </p:tgtEl>
                                      </p:cBhvr>
                                    </p:animEffect>
                                    <p:anim calcmode="lin" valueType="num">
                                      <p:cBhvr>
                                        <p:cTn id="18"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19" dur="1000" fill="hold"/>
                                        <p:tgtEl>
                                          <p:spTgt spid="4">
                                            <p:txEl>
                                              <p:pRg st="8" end="8"/>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4">
                                            <p:txEl>
                                              <p:pRg st="9" end="9"/>
                                            </p:txEl>
                                          </p:spTgt>
                                        </p:tgtEl>
                                        <p:attrNameLst>
                                          <p:attrName>style.visibility</p:attrName>
                                        </p:attrNameLst>
                                      </p:cBhvr>
                                      <p:to>
                                        <p:strVal val="visible"/>
                                      </p:to>
                                    </p:set>
                                    <p:animEffect transition="in" filter="fade">
                                      <p:cBhvr>
                                        <p:cTn id="22" dur="1000"/>
                                        <p:tgtEl>
                                          <p:spTgt spid="4">
                                            <p:txEl>
                                              <p:pRg st="9" end="9"/>
                                            </p:txEl>
                                          </p:spTgt>
                                        </p:tgtEl>
                                      </p:cBhvr>
                                    </p:animEffect>
                                    <p:anim calcmode="lin" valueType="num">
                                      <p:cBhvr>
                                        <p:cTn id="23"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24" dur="1000" fill="hold"/>
                                        <p:tgtEl>
                                          <p:spTgt spid="4">
                                            <p:txEl>
                                              <p:pRg st="9" end="9"/>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animEffect transition="in" filter="fade">
                                      <p:cBhvr>
                                        <p:cTn id="27" dur="1000"/>
                                        <p:tgtEl>
                                          <p:spTgt spid="4">
                                            <p:txEl>
                                              <p:pRg st="10" end="10"/>
                                            </p:txEl>
                                          </p:spTgt>
                                        </p:tgtEl>
                                      </p:cBhvr>
                                    </p:animEffect>
                                    <p:anim calcmode="lin" valueType="num">
                                      <p:cBhvr>
                                        <p:cTn id="28" dur="1000" fill="hold"/>
                                        <p:tgtEl>
                                          <p:spTgt spid="4">
                                            <p:txEl>
                                              <p:pRg st="10" end="10"/>
                                            </p:txEl>
                                          </p:spTgt>
                                        </p:tgtEl>
                                        <p:attrNameLst>
                                          <p:attrName>ppt_x</p:attrName>
                                        </p:attrNameLst>
                                      </p:cBhvr>
                                      <p:tavLst>
                                        <p:tav tm="0">
                                          <p:val>
                                            <p:strVal val="#ppt_x"/>
                                          </p:val>
                                        </p:tav>
                                        <p:tav tm="100000">
                                          <p:val>
                                            <p:strVal val="#ppt_x"/>
                                          </p:val>
                                        </p:tav>
                                      </p:tavLst>
                                    </p:anim>
                                    <p:anim calcmode="lin" valueType="num">
                                      <p:cBhvr>
                                        <p:cTn id="29" dur="1000" fill="hold"/>
                                        <p:tgtEl>
                                          <p:spTgt spid="4">
                                            <p:txEl>
                                              <p:pRg st="10" end="10"/>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4">
                                            <p:txEl>
                                              <p:pRg st="11" end="11"/>
                                            </p:txEl>
                                          </p:spTgt>
                                        </p:tgtEl>
                                        <p:attrNameLst>
                                          <p:attrName>style.visibility</p:attrName>
                                        </p:attrNameLst>
                                      </p:cBhvr>
                                      <p:to>
                                        <p:strVal val="visible"/>
                                      </p:to>
                                    </p:set>
                                    <p:animEffect transition="in" filter="fade">
                                      <p:cBhvr>
                                        <p:cTn id="32" dur="1000"/>
                                        <p:tgtEl>
                                          <p:spTgt spid="4">
                                            <p:txEl>
                                              <p:pRg st="11" end="11"/>
                                            </p:txEl>
                                          </p:spTgt>
                                        </p:tgtEl>
                                      </p:cBhvr>
                                    </p:animEffect>
                                    <p:anim calcmode="lin" valueType="num">
                                      <p:cBhvr>
                                        <p:cTn id="33" dur="1000" fill="hold"/>
                                        <p:tgtEl>
                                          <p:spTgt spid="4">
                                            <p:txEl>
                                              <p:pRg st="11" end="11"/>
                                            </p:txEl>
                                          </p:spTgt>
                                        </p:tgtEl>
                                        <p:attrNameLst>
                                          <p:attrName>ppt_x</p:attrName>
                                        </p:attrNameLst>
                                      </p:cBhvr>
                                      <p:tavLst>
                                        <p:tav tm="0">
                                          <p:val>
                                            <p:strVal val="#ppt_x"/>
                                          </p:val>
                                        </p:tav>
                                        <p:tav tm="100000">
                                          <p:val>
                                            <p:strVal val="#ppt_x"/>
                                          </p:val>
                                        </p:tav>
                                      </p:tavLst>
                                    </p:anim>
                                    <p:anim calcmode="lin" valueType="num">
                                      <p:cBhvr>
                                        <p:cTn id="34" dur="1000" fill="hold"/>
                                        <p:tgtEl>
                                          <p:spTgt spid="4">
                                            <p:txEl>
                                              <p:pRg st="11" end="11"/>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4">
                                            <p:txEl>
                                              <p:pRg st="12" end="12"/>
                                            </p:txEl>
                                          </p:spTgt>
                                        </p:tgtEl>
                                        <p:attrNameLst>
                                          <p:attrName>style.visibility</p:attrName>
                                        </p:attrNameLst>
                                      </p:cBhvr>
                                      <p:to>
                                        <p:strVal val="visible"/>
                                      </p:to>
                                    </p:set>
                                    <p:animEffect transition="in" filter="fade">
                                      <p:cBhvr>
                                        <p:cTn id="37" dur="1000"/>
                                        <p:tgtEl>
                                          <p:spTgt spid="4">
                                            <p:txEl>
                                              <p:pRg st="12" end="12"/>
                                            </p:txEl>
                                          </p:spTgt>
                                        </p:tgtEl>
                                      </p:cBhvr>
                                    </p:animEffect>
                                    <p:anim calcmode="lin" valueType="num">
                                      <p:cBhvr>
                                        <p:cTn id="38" dur="1000" fill="hold"/>
                                        <p:tgtEl>
                                          <p:spTgt spid="4">
                                            <p:txEl>
                                              <p:pRg st="12" end="12"/>
                                            </p:txEl>
                                          </p:spTgt>
                                        </p:tgtEl>
                                        <p:attrNameLst>
                                          <p:attrName>ppt_x</p:attrName>
                                        </p:attrNameLst>
                                      </p:cBhvr>
                                      <p:tavLst>
                                        <p:tav tm="0">
                                          <p:val>
                                            <p:strVal val="#ppt_x"/>
                                          </p:val>
                                        </p:tav>
                                        <p:tav tm="100000">
                                          <p:val>
                                            <p:strVal val="#ppt_x"/>
                                          </p:val>
                                        </p:tav>
                                      </p:tavLst>
                                    </p:anim>
                                    <p:anim calcmode="lin" valueType="num">
                                      <p:cBhvr>
                                        <p:cTn id="39" dur="1000" fill="hold"/>
                                        <p:tgtEl>
                                          <p:spTgt spid="4">
                                            <p:txEl>
                                              <p:pRg st="12" end="12"/>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4">
                                            <p:txEl>
                                              <p:pRg st="13" end="13"/>
                                            </p:txEl>
                                          </p:spTgt>
                                        </p:tgtEl>
                                        <p:attrNameLst>
                                          <p:attrName>style.visibility</p:attrName>
                                        </p:attrNameLst>
                                      </p:cBhvr>
                                      <p:to>
                                        <p:strVal val="visible"/>
                                      </p:to>
                                    </p:set>
                                    <p:animEffect transition="in" filter="fade">
                                      <p:cBhvr>
                                        <p:cTn id="42" dur="1000"/>
                                        <p:tgtEl>
                                          <p:spTgt spid="4">
                                            <p:txEl>
                                              <p:pRg st="13" end="13"/>
                                            </p:txEl>
                                          </p:spTgt>
                                        </p:tgtEl>
                                      </p:cBhvr>
                                    </p:animEffect>
                                    <p:anim calcmode="lin" valueType="num">
                                      <p:cBhvr>
                                        <p:cTn id="43" dur="1000" fill="hold"/>
                                        <p:tgtEl>
                                          <p:spTgt spid="4">
                                            <p:txEl>
                                              <p:pRg st="13" end="13"/>
                                            </p:txEl>
                                          </p:spTgt>
                                        </p:tgtEl>
                                        <p:attrNameLst>
                                          <p:attrName>ppt_x</p:attrName>
                                        </p:attrNameLst>
                                      </p:cBhvr>
                                      <p:tavLst>
                                        <p:tav tm="0">
                                          <p:val>
                                            <p:strVal val="#ppt_x"/>
                                          </p:val>
                                        </p:tav>
                                        <p:tav tm="100000">
                                          <p:val>
                                            <p:strVal val="#ppt_x"/>
                                          </p:val>
                                        </p:tav>
                                      </p:tavLst>
                                    </p:anim>
                                    <p:anim calcmode="lin" valueType="num">
                                      <p:cBhvr>
                                        <p:cTn id="44" dur="1000" fill="hold"/>
                                        <p:tgtEl>
                                          <p:spTgt spid="4">
                                            <p:txEl>
                                              <p:pRg st="13" end="13"/>
                                            </p:txEl>
                                          </p:spTgt>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4">
                                            <p:txEl>
                                              <p:pRg st="14" end="14"/>
                                            </p:txEl>
                                          </p:spTgt>
                                        </p:tgtEl>
                                        <p:attrNameLst>
                                          <p:attrName>style.visibility</p:attrName>
                                        </p:attrNameLst>
                                      </p:cBhvr>
                                      <p:to>
                                        <p:strVal val="visible"/>
                                      </p:to>
                                    </p:set>
                                    <p:animEffect transition="in" filter="fade">
                                      <p:cBhvr>
                                        <p:cTn id="47" dur="1000"/>
                                        <p:tgtEl>
                                          <p:spTgt spid="4">
                                            <p:txEl>
                                              <p:pRg st="14" end="14"/>
                                            </p:txEl>
                                          </p:spTgt>
                                        </p:tgtEl>
                                      </p:cBhvr>
                                    </p:animEffect>
                                    <p:anim calcmode="lin" valueType="num">
                                      <p:cBhvr>
                                        <p:cTn id="48" dur="1000" fill="hold"/>
                                        <p:tgtEl>
                                          <p:spTgt spid="4">
                                            <p:txEl>
                                              <p:pRg st="14" end="14"/>
                                            </p:txEl>
                                          </p:spTgt>
                                        </p:tgtEl>
                                        <p:attrNameLst>
                                          <p:attrName>ppt_x</p:attrName>
                                        </p:attrNameLst>
                                      </p:cBhvr>
                                      <p:tavLst>
                                        <p:tav tm="0">
                                          <p:val>
                                            <p:strVal val="#ppt_x"/>
                                          </p:val>
                                        </p:tav>
                                        <p:tav tm="100000">
                                          <p:val>
                                            <p:strVal val="#ppt_x"/>
                                          </p:val>
                                        </p:tav>
                                      </p:tavLst>
                                    </p:anim>
                                    <p:anim calcmode="lin" valueType="num">
                                      <p:cBhvr>
                                        <p:cTn id="49" dur="1000" fill="hold"/>
                                        <p:tgtEl>
                                          <p:spTgt spid="4">
                                            <p:txEl>
                                              <p:pRg st="14" end="14"/>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6" presetClass="entr" presetSubtype="16" fill="hold" grpId="0" nodeType="clickEffect">
                                  <p:stCondLst>
                                    <p:cond delay="0"/>
                                  </p:stCondLst>
                                  <p:childTnLst>
                                    <p:set>
                                      <p:cBhvr>
                                        <p:cTn id="53" dur="1" fill="hold">
                                          <p:stCondLst>
                                            <p:cond delay="0"/>
                                          </p:stCondLst>
                                        </p:cTn>
                                        <p:tgtEl>
                                          <p:spTgt spid="5"/>
                                        </p:tgtEl>
                                        <p:attrNameLst>
                                          <p:attrName>style.visibility</p:attrName>
                                        </p:attrNameLst>
                                      </p:cBhvr>
                                      <p:to>
                                        <p:strVal val="visible"/>
                                      </p:to>
                                    </p:set>
                                    <p:animEffect transition="in" filter="circle(in)">
                                      <p:cBhvr>
                                        <p:cTn id="54"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81000"/>
            <a:ext cx="8763000" cy="4893647"/>
          </a:xfrm>
          <a:prstGeom prst="rect">
            <a:avLst/>
          </a:prstGeom>
          <a:noFill/>
        </p:spPr>
        <p:txBody>
          <a:bodyPr wrap="square" rtlCol="0">
            <a:spAutoFit/>
          </a:bodyPr>
          <a:lstStyle/>
          <a:p>
            <a:r>
              <a:rPr lang="en-US" sz="2400" b="1" dirty="0"/>
              <a:t>Question 5: </a:t>
            </a:r>
            <a:r>
              <a:rPr lang="en-US" sz="2400" dirty="0"/>
              <a:t>You can't always play it safe. Sometimes you need to _______ a risk.</a:t>
            </a:r>
          </a:p>
          <a:p>
            <a:r>
              <a:rPr lang="en-US" sz="2400" b="1" dirty="0"/>
              <a:t>	A. </a:t>
            </a:r>
            <a:r>
              <a:rPr lang="en-US" sz="2400" dirty="0"/>
              <a:t>take	</a:t>
            </a:r>
            <a:r>
              <a:rPr lang="en-US" sz="2400" b="1" dirty="0"/>
              <a:t>B. </a:t>
            </a:r>
            <a:r>
              <a:rPr lang="en-US" sz="2400" dirty="0"/>
              <a:t>make	</a:t>
            </a:r>
            <a:r>
              <a:rPr lang="en-US" sz="2400" b="1" dirty="0"/>
              <a:t>C. </a:t>
            </a:r>
            <a:r>
              <a:rPr lang="en-US" sz="2400" dirty="0"/>
              <a:t>have	</a:t>
            </a:r>
            <a:r>
              <a:rPr lang="en-US" sz="2400" b="1" dirty="0"/>
              <a:t>D. </a:t>
            </a:r>
            <a:r>
              <a:rPr lang="en-US" sz="2400" dirty="0"/>
              <a:t>put</a:t>
            </a:r>
          </a:p>
          <a:p>
            <a:endParaRPr lang="en-US" sz="2400" b="1" dirty="0" smtClean="0"/>
          </a:p>
          <a:p>
            <a:r>
              <a:rPr lang="en-US" sz="2400" b="1" dirty="0" err="1" smtClean="0"/>
              <a:t>Kiến</a:t>
            </a:r>
            <a:r>
              <a:rPr lang="en-US" sz="2400" b="1" dirty="0" smtClean="0"/>
              <a:t> </a:t>
            </a:r>
            <a:r>
              <a:rPr lang="en-US" sz="2400" b="1" dirty="0" err="1"/>
              <a:t>thức</a:t>
            </a:r>
            <a:r>
              <a:rPr lang="en-US" sz="2400" b="1" dirty="0"/>
              <a:t> </a:t>
            </a:r>
            <a:r>
              <a:rPr lang="en-US" sz="2400" b="1" dirty="0" err="1"/>
              <a:t>về</a:t>
            </a:r>
            <a:r>
              <a:rPr lang="en-US" sz="2400" b="1" dirty="0"/>
              <a:t> </a:t>
            </a:r>
            <a:r>
              <a:rPr lang="en-US" sz="2400" b="1" dirty="0" err="1"/>
              <a:t>cụm</a:t>
            </a:r>
            <a:r>
              <a:rPr lang="en-US" sz="2400" b="1" dirty="0"/>
              <a:t> </a:t>
            </a:r>
            <a:r>
              <a:rPr lang="en-US" sz="2400" b="1" dirty="0" err="1"/>
              <a:t>từ</a:t>
            </a:r>
            <a:r>
              <a:rPr lang="en-US" sz="2400" b="1" dirty="0"/>
              <a:t> </a:t>
            </a:r>
            <a:r>
              <a:rPr lang="en-US" sz="2400" b="1" dirty="0" err="1"/>
              <a:t>cố</a:t>
            </a:r>
            <a:r>
              <a:rPr lang="en-US" sz="2400" b="1" dirty="0"/>
              <a:t> </a:t>
            </a:r>
            <a:r>
              <a:rPr lang="en-US" sz="2400" b="1" dirty="0" err="1"/>
              <a:t>định</a:t>
            </a:r>
            <a:endParaRPr lang="en-US" sz="2400" dirty="0"/>
          </a:p>
          <a:p>
            <a:r>
              <a:rPr lang="en-US" sz="2400" dirty="0"/>
              <a:t>"TAKE A RISK": </a:t>
            </a:r>
            <a:r>
              <a:rPr lang="en-US" sz="2400" dirty="0" err="1"/>
              <a:t>liều</a:t>
            </a:r>
            <a:r>
              <a:rPr lang="en-US" sz="2400" dirty="0"/>
              <a:t> </a:t>
            </a:r>
            <a:r>
              <a:rPr lang="en-US" sz="2400" dirty="0" err="1"/>
              <a:t>lĩnh</a:t>
            </a:r>
            <a:r>
              <a:rPr lang="en-US" sz="2400" dirty="0"/>
              <a:t>, </a:t>
            </a:r>
            <a:r>
              <a:rPr lang="en-US" sz="2400" dirty="0" err="1"/>
              <a:t>làm</a:t>
            </a:r>
            <a:r>
              <a:rPr lang="en-US" sz="2400" dirty="0"/>
              <a:t> </a:t>
            </a:r>
            <a:r>
              <a:rPr lang="en-US" sz="2400" dirty="0" err="1"/>
              <a:t>liều</a:t>
            </a:r>
            <a:r>
              <a:rPr lang="en-US" sz="2400" dirty="0"/>
              <a:t>, </a:t>
            </a:r>
            <a:r>
              <a:rPr lang="en-US" sz="2400" dirty="0" err="1"/>
              <a:t>mạo</a:t>
            </a:r>
            <a:r>
              <a:rPr lang="en-US" sz="2400" dirty="0"/>
              <a:t> </a:t>
            </a:r>
            <a:r>
              <a:rPr lang="en-US" sz="2400" dirty="0" err="1"/>
              <a:t>hiểm</a:t>
            </a:r>
            <a:endParaRPr lang="en-US" sz="2400" dirty="0"/>
          </a:p>
          <a:p>
            <a:r>
              <a:rPr lang="en-US" sz="2400" b="1" dirty="0" err="1"/>
              <a:t>Tạm</a:t>
            </a:r>
            <a:r>
              <a:rPr lang="en-US" sz="2400" b="1" dirty="0"/>
              <a:t> </a:t>
            </a:r>
            <a:r>
              <a:rPr lang="en-US" sz="2400" b="1" dirty="0" err="1"/>
              <a:t>dịch</a:t>
            </a:r>
            <a:r>
              <a:rPr lang="en-US" sz="2400" b="1" dirty="0"/>
              <a:t>: </a:t>
            </a:r>
            <a:r>
              <a:rPr lang="en-US" sz="2400" dirty="0" err="1"/>
              <a:t>Bạn</a:t>
            </a:r>
            <a:r>
              <a:rPr lang="en-US" sz="2400" dirty="0"/>
              <a:t> </a:t>
            </a:r>
            <a:r>
              <a:rPr lang="en-US" sz="2400" dirty="0" err="1"/>
              <a:t>không</a:t>
            </a:r>
            <a:r>
              <a:rPr lang="en-US" sz="2400" dirty="0"/>
              <a:t> </a:t>
            </a:r>
            <a:r>
              <a:rPr lang="en-US" sz="2400" dirty="0" err="1"/>
              <a:t>thể</a:t>
            </a:r>
            <a:r>
              <a:rPr lang="en-US" sz="2400" dirty="0"/>
              <a:t> </a:t>
            </a:r>
            <a:r>
              <a:rPr lang="en-US" sz="2400" dirty="0" err="1"/>
              <a:t>lúc</a:t>
            </a:r>
            <a:r>
              <a:rPr lang="en-US" sz="2400" dirty="0"/>
              <a:t> </a:t>
            </a:r>
            <a:r>
              <a:rPr lang="en-US" sz="2400" dirty="0" err="1"/>
              <a:t>nào</a:t>
            </a:r>
            <a:r>
              <a:rPr lang="en-US" sz="2400" dirty="0"/>
              <a:t> </a:t>
            </a:r>
            <a:r>
              <a:rPr lang="en-US" sz="2400" dirty="0" err="1"/>
              <a:t>cũng</a:t>
            </a:r>
            <a:r>
              <a:rPr lang="en-US" sz="2400" dirty="0"/>
              <a:t> </a:t>
            </a:r>
            <a:r>
              <a:rPr lang="en-US" sz="2400" dirty="0" err="1"/>
              <a:t>chơi</a:t>
            </a:r>
            <a:r>
              <a:rPr lang="en-US" sz="2400" dirty="0"/>
              <a:t> </a:t>
            </a:r>
            <a:r>
              <a:rPr lang="en-US" sz="2400" dirty="0" err="1"/>
              <a:t>chắc</a:t>
            </a:r>
            <a:r>
              <a:rPr lang="en-US" sz="2400" dirty="0"/>
              <a:t> </a:t>
            </a:r>
            <a:r>
              <a:rPr lang="en-US" sz="2400" dirty="0" err="1"/>
              <a:t>ăn</a:t>
            </a:r>
            <a:r>
              <a:rPr lang="en-US" sz="2400" dirty="0"/>
              <a:t> </a:t>
            </a:r>
            <a:r>
              <a:rPr lang="en-US" sz="2400" dirty="0" err="1"/>
              <a:t>được</a:t>
            </a:r>
            <a:r>
              <a:rPr lang="en-US" sz="2400" dirty="0"/>
              <a:t>. </a:t>
            </a:r>
            <a:r>
              <a:rPr lang="en-US" sz="2400" dirty="0" err="1"/>
              <a:t>Đôi</a:t>
            </a:r>
            <a:r>
              <a:rPr lang="en-US" sz="2400" dirty="0"/>
              <a:t> </a:t>
            </a:r>
            <a:r>
              <a:rPr lang="en-US" sz="2400" dirty="0" err="1"/>
              <a:t>khi</a:t>
            </a:r>
            <a:r>
              <a:rPr lang="en-US" sz="2400" dirty="0"/>
              <a:t> </a:t>
            </a:r>
            <a:r>
              <a:rPr lang="en-US" sz="2400" dirty="0" err="1"/>
              <a:t>phải</a:t>
            </a:r>
            <a:r>
              <a:rPr lang="en-US" sz="2400" dirty="0"/>
              <a:t> </a:t>
            </a:r>
            <a:r>
              <a:rPr lang="en-US" sz="2400" dirty="0" err="1"/>
              <a:t>mạo</a:t>
            </a:r>
            <a:r>
              <a:rPr lang="en-US" sz="2400" dirty="0"/>
              <a:t> </a:t>
            </a:r>
            <a:r>
              <a:rPr lang="en-US" sz="2400" dirty="0" err="1"/>
              <a:t>hiểm</a:t>
            </a:r>
            <a:r>
              <a:rPr lang="en-US" sz="2400" dirty="0"/>
              <a:t>, </a:t>
            </a:r>
            <a:r>
              <a:rPr lang="en-US" sz="2400" dirty="0" err="1"/>
              <a:t>liều</a:t>
            </a:r>
            <a:r>
              <a:rPr lang="en-US" sz="2400" dirty="0"/>
              <a:t> </a:t>
            </a:r>
            <a:r>
              <a:rPr lang="en-US" sz="2400" dirty="0" err="1"/>
              <a:t>lĩnh</a:t>
            </a:r>
            <a:r>
              <a:rPr lang="en-US" sz="2400" dirty="0"/>
              <a:t> </a:t>
            </a:r>
            <a:r>
              <a:rPr lang="en-US" sz="2400" dirty="0" err="1"/>
              <a:t>một</a:t>
            </a:r>
            <a:r>
              <a:rPr lang="en-US" sz="2400" dirty="0"/>
              <a:t> </a:t>
            </a:r>
            <a:r>
              <a:rPr lang="en-US" sz="2400" dirty="0" err="1"/>
              <a:t>chút</a:t>
            </a:r>
            <a:r>
              <a:rPr lang="en-US" sz="2400" dirty="0"/>
              <a:t>.</a:t>
            </a:r>
          </a:p>
          <a:p>
            <a:r>
              <a:rPr lang="en-US" sz="2400" b="1" dirty="0" err="1"/>
              <a:t>Mở</a:t>
            </a:r>
            <a:r>
              <a:rPr lang="en-US" sz="2400" b="1" dirty="0"/>
              <a:t> </a:t>
            </a:r>
            <a:r>
              <a:rPr lang="en-US" sz="2400" b="1" dirty="0" err="1"/>
              <a:t>rộng</a:t>
            </a:r>
            <a:endParaRPr lang="en-US" sz="2400" dirty="0"/>
          </a:p>
          <a:p>
            <a:r>
              <a:rPr lang="en-US" sz="2400" dirty="0"/>
              <a:t>- play it safe (</a:t>
            </a:r>
            <a:r>
              <a:rPr lang="en-US" sz="2400" dirty="0" err="1"/>
              <a:t>idm</a:t>
            </a:r>
            <a:r>
              <a:rPr lang="en-US" sz="2400" dirty="0"/>
              <a:t>): </a:t>
            </a:r>
            <a:r>
              <a:rPr lang="en-US" sz="2400" dirty="0" err="1"/>
              <a:t>chơi</a:t>
            </a:r>
            <a:r>
              <a:rPr lang="en-US" sz="2400" dirty="0"/>
              <a:t> </a:t>
            </a:r>
            <a:r>
              <a:rPr lang="en-US" sz="2400" dirty="0" err="1"/>
              <a:t>chắc</a:t>
            </a:r>
            <a:r>
              <a:rPr lang="en-US" sz="2400" dirty="0"/>
              <a:t> </a:t>
            </a:r>
            <a:r>
              <a:rPr lang="en-US" sz="2400" dirty="0" err="1"/>
              <a:t>ăn</a:t>
            </a:r>
            <a:endParaRPr lang="en-US" sz="2400" dirty="0"/>
          </a:p>
          <a:p>
            <a:r>
              <a:rPr lang="en-US" sz="2400" dirty="0" err="1"/>
              <a:t>Một</a:t>
            </a:r>
            <a:r>
              <a:rPr lang="en-US" sz="2400" dirty="0"/>
              <a:t> </a:t>
            </a:r>
            <a:r>
              <a:rPr lang="en-US" sz="2400" dirty="0" err="1"/>
              <a:t>số</a:t>
            </a:r>
            <a:r>
              <a:rPr lang="en-US" sz="2400" dirty="0"/>
              <a:t> </a:t>
            </a:r>
            <a:r>
              <a:rPr lang="en-US" sz="2400" dirty="0" err="1"/>
              <a:t>cụm</a:t>
            </a:r>
            <a:r>
              <a:rPr lang="en-US" sz="2400" dirty="0"/>
              <a:t> collocation </a:t>
            </a:r>
            <a:r>
              <a:rPr lang="en-US" sz="2400" dirty="0" err="1"/>
              <a:t>với</a:t>
            </a:r>
            <a:r>
              <a:rPr lang="en-US" sz="2400" dirty="0"/>
              <a:t> "take": (</a:t>
            </a:r>
            <a:r>
              <a:rPr lang="en-US" sz="2400" dirty="0" err="1"/>
              <a:t>cô</a:t>
            </a:r>
            <a:r>
              <a:rPr lang="en-US" sz="2400" dirty="0"/>
              <a:t> </a:t>
            </a:r>
            <a:r>
              <a:rPr lang="en-US" sz="2400" dirty="0" err="1"/>
              <a:t>mở</a:t>
            </a:r>
            <a:r>
              <a:rPr lang="en-US" sz="2400" dirty="0"/>
              <a:t> </a:t>
            </a:r>
            <a:r>
              <a:rPr lang="en-US" sz="2400" dirty="0" err="1"/>
              <a:t>rộng</a:t>
            </a:r>
            <a:r>
              <a:rPr lang="en-US" sz="2400" dirty="0"/>
              <a:t> </a:t>
            </a:r>
            <a:r>
              <a:rPr lang="en-US" sz="2400" dirty="0" err="1"/>
              <a:t>bên</a:t>
            </a:r>
            <a:r>
              <a:rPr lang="en-US" sz="2400" dirty="0"/>
              <a:t> </a:t>
            </a:r>
            <a:r>
              <a:rPr lang="en-US" sz="2400" dirty="0" err="1"/>
              <a:t>mã</a:t>
            </a:r>
            <a:r>
              <a:rPr lang="en-US" sz="2400" dirty="0"/>
              <a:t> </a:t>
            </a:r>
            <a:r>
              <a:rPr lang="en-US" sz="2400" dirty="0" err="1"/>
              <a:t>đề</a:t>
            </a:r>
            <a:r>
              <a:rPr lang="en-US" sz="2400" dirty="0"/>
              <a:t> </a:t>
            </a:r>
            <a:r>
              <a:rPr lang="en-US" sz="2400" dirty="0" err="1"/>
              <a:t>chẵn</a:t>
            </a:r>
            <a:r>
              <a:rPr lang="en-US" sz="2400" dirty="0"/>
              <a:t> </a:t>
            </a:r>
            <a:r>
              <a:rPr lang="en-US" sz="2400" dirty="0" err="1"/>
              <a:t>rồi</a:t>
            </a:r>
            <a:r>
              <a:rPr lang="en-US" sz="2400" dirty="0"/>
              <a:t> </a:t>
            </a:r>
            <a:r>
              <a:rPr lang="en-US" sz="2400" dirty="0" err="1"/>
              <a:t>nhé</a:t>
            </a:r>
            <a:r>
              <a:rPr lang="en-US" sz="2400" dirty="0"/>
              <a:t>  )</a:t>
            </a:r>
          </a:p>
          <a:p>
            <a:endParaRPr lang="en-US" sz="2400" dirty="0"/>
          </a:p>
        </p:txBody>
      </p:sp>
      <p:sp>
        <p:nvSpPr>
          <p:cNvPr id="5" name="Oval 4"/>
          <p:cNvSpPr/>
          <p:nvPr/>
        </p:nvSpPr>
        <p:spPr>
          <a:xfrm>
            <a:off x="1066800" y="12192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15824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additive="base">
                                        <p:cTn id="33" dur="500" fill="hold"/>
                                        <p:tgtEl>
                                          <p:spTgt spid="5"/>
                                        </p:tgtEl>
                                        <p:attrNameLst>
                                          <p:attrName>ppt_x</p:attrName>
                                        </p:attrNameLst>
                                      </p:cBhvr>
                                      <p:tavLst>
                                        <p:tav tm="0">
                                          <p:val>
                                            <p:strVal val="#ppt_x"/>
                                          </p:val>
                                        </p:tav>
                                        <p:tav tm="100000">
                                          <p:val>
                                            <p:strVal val="#ppt_x"/>
                                          </p:val>
                                        </p:tav>
                                      </p:tavLst>
                                    </p:anim>
                                    <p:anim calcmode="lin" valueType="num">
                                      <p:cBhvr additive="base">
                                        <p:cTn id="3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763000" cy="5262979"/>
          </a:xfrm>
          <a:prstGeom prst="rect">
            <a:avLst/>
          </a:prstGeom>
          <a:noFill/>
        </p:spPr>
        <p:txBody>
          <a:bodyPr wrap="square" rtlCol="0">
            <a:spAutoFit/>
          </a:bodyPr>
          <a:lstStyle/>
          <a:p>
            <a:r>
              <a:rPr lang="en-US" sz="2400" b="1" dirty="0"/>
              <a:t>Question 6: </a:t>
            </a:r>
            <a:r>
              <a:rPr lang="en-US" sz="2400" dirty="0"/>
              <a:t>We do not need much furniture _______ the room is small.</a:t>
            </a:r>
          </a:p>
          <a:p>
            <a:r>
              <a:rPr lang="en-US" sz="2400" b="1" dirty="0"/>
              <a:t>	A. </a:t>
            </a:r>
            <a:r>
              <a:rPr lang="en-US" sz="2400" dirty="0"/>
              <a:t>although	</a:t>
            </a:r>
            <a:r>
              <a:rPr lang="en-US" sz="2400" b="1" dirty="0"/>
              <a:t>B. </a:t>
            </a:r>
            <a:r>
              <a:rPr lang="en-US" sz="2400" dirty="0"/>
              <a:t>despite	</a:t>
            </a:r>
            <a:r>
              <a:rPr lang="en-US" sz="2400" b="1" dirty="0"/>
              <a:t>C. </a:t>
            </a:r>
            <a:r>
              <a:rPr lang="en-US" sz="2400" dirty="0"/>
              <a:t>because	</a:t>
            </a:r>
            <a:r>
              <a:rPr lang="en-US" sz="2400" b="1" dirty="0"/>
              <a:t>D. </a:t>
            </a:r>
            <a:r>
              <a:rPr lang="en-US" sz="2400" dirty="0"/>
              <a:t>because </a:t>
            </a:r>
            <a:r>
              <a:rPr lang="en-US" sz="2400" dirty="0" smtClean="0"/>
              <a:t>of</a:t>
            </a:r>
          </a:p>
          <a:p>
            <a:r>
              <a:rPr lang="en-US" sz="2400" dirty="0" err="1" smtClean="0"/>
              <a:t>Kiến</a:t>
            </a:r>
            <a:r>
              <a:rPr lang="en-US" sz="2400" dirty="0" smtClean="0"/>
              <a:t> </a:t>
            </a:r>
            <a:r>
              <a:rPr lang="en-US" sz="2400" dirty="0" err="1"/>
              <a:t>thức</a:t>
            </a:r>
            <a:r>
              <a:rPr lang="en-US" sz="2400" dirty="0"/>
              <a:t> </a:t>
            </a:r>
            <a:r>
              <a:rPr lang="en-US" sz="2400" dirty="0" err="1"/>
              <a:t>về</a:t>
            </a:r>
            <a:r>
              <a:rPr lang="en-US" sz="2400" dirty="0"/>
              <a:t> </a:t>
            </a:r>
            <a:r>
              <a:rPr lang="en-US" sz="2400" dirty="0" err="1"/>
              <a:t>liên</a:t>
            </a:r>
            <a:r>
              <a:rPr lang="en-US" sz="2400" dirty="0"/>
              <a:t> </a:t>
            </a:r>
            <a:r>
              <a:rPr lang="en-US" sz="2400" dirty="0" err="1"/>
              <a:t>từ</a:t>
            </a:r>
            <a:endParaRPr lang="en-US" sz="2400" dirty="0"/>
          </a:p>
          <a:p>
            <a:r>
              <a:rPr lang="en-US" sz="2400" b="1" dirty="0"/>
              <a:t>Ta </a:t>
            </a:r>
            <a:r>
              <a:rPr lang="en-US" sz="2400" b="1" dirty="0" err="1"/>
              <a:t>có</a:t>
            </a:r>
            <a:r>
              <a:rPr lang="en-US" sz="2400" b="1" dirty="0"/>
              <a:t>:</a:t>
            </a:r>
            <a:endParaRPr lang="en-US" sz="2400" dirty="0"/>
          </a:p>
          <a:p>
            <a:r>
              <a:rPr lang="en-US" sz="2400" dirty="0"/>
              <a:t>- although/ though/ even though + S + V: </a:t>
            </a:r>
            <a:r>
              <a:rPr lang="en-US" sz="2400" dirty="0" err="1"/>
              <a:t>mặc</a:t>
            </a:r>
            <a:r>
              <a:rPr lang="en-US" sz="2400" dirty="0"/>
              <a:t> </a:t>
            </a:r>
            <a:r>
              <a:rPr lang="en-US" sz="2400" dirty="0" err="1"/>
              <a:t>dù</a:t>
            </a:r>
            <a:r>
              <a:rPr lang="en-US" sz="2400" dirty="0"/>
              <a:t>.</a:t>
            </a:r>
          </a:p>
          <a:p>
            <a:r>
              <a:rPr lang="en-US" sz="2400" dirty="0"/>
              <a:t>- despite/ in spite of/ notwithstanding + N/ V-</a:t>
            </a:r>
            <a:r>
              <a:rPr lang="en-US" sz="2400" dirty="0" err="1"/>
              <a:t>ing</a:t>
            </a:r>
            <a:r>
              <a:rPr lang="en-US" sz="2400" dirty="0"/>
              <a:t>: </a:t>
            </a:r>
            <a:r>
              <a:rPr lang="en-US" sz="2400" dirty="0" err="1"/>
              <a:t>mặc</a:t>
            </a:r>
            <a:r>
              <a:rPr lang="en-US" sz="2400" dirty="0"/>
              <a:t> </a:t>
            </a:r>
            <a:r>
              <a:rPr lang="en-US" sz="2400" dirty="0" err="1"/>
              <a:t>dù</a:t>
            </a:r>
            <a:r>
              <a:rPr lang="en-US" sz="2400" dirty="0"/>
              <a:t>.</a:t>
            </a:r>
          </a:p>
          <a:p>
            <a:r>
              <a:rPr lang="en-US" sz="2400" dirty="0"/>
              <a:t>- because / as / since/ now that/ on the grounds that + S + V: </a:t>
            </a:r>
            <a:r>
              <a:rPr lang="en-US" sz="2400" dirty="0" err="1"/>
              <a:t>bởi</a:t>
            </a:r>
            <a:r>
              <a:rPr lang="en-US" sz="2400" dirty="0"/>
              <a:t> </a:t>
            </a:r>
            <a:r>
              <a:rPr lang="en-US" sz="2400" dirty="0" err="1"/>
              <a:t>vì</a:t>
            </a:r>
            <a:endParaRPr lang="en-US" sz="2400" dirty="0"/>
          </a:p>
          <a:p>
            <a:r>
              <a:rPr lang="en-US" sz="2400" dirty="0"/>
              <a:t>- because of / as the result of/ due to / owing to / on account of/ by virtue of + V/ V-</a:t>
            </a:r>
            <a:r>
              <a:rPr lang="en-US" sz="2400" dirty="0" err="1"/>
              <a:t>ing</a:t>
            </a:r>
            <a:r>
              <a:rPr lang="en-US" sz="2400" dirty="0"/>
              <a:t>: </a:t>
            </a:r>
            <a:r>
              <a:rPr lang="en-US" sz="2400" dirty="0" err="1"/>
              <a:t>bởi</a:t>
            </a:r>
            <a:r>
              <a:rPr lang="en-US" sz="2400" dirty="0"/>
              <a:t> </a:t>
            </a:r>
            <a:r>
              <a:rPr lang="en-US" sz="2400" dirty="0" err="1"/>
              <a:t>vì</a:t>
            </a:r>
            <a:endParaRPr lang="en-US" sz="2400" dirty="0"/>
          </a:p>
          <a:p>
            <a:r>
              <a:rPr lang="en-US" sz="2400" b="1" dirty="0" err="1"/>
              <a:t>Dịch</a:t>
            </a:r>
            <a:r>
              <a:rPr lang="en-US" sz="2400" b="1" dirty="0"/>
              <a:t> </a:t>
            </a:r>
            <a:r>
              <a:rPr lang="en-US" sz="2400" b="1" dirty="0" err="1"/>
              <a:t>ngữ</a:t>
            </a:r>
            <a:r>
              <a:rPr lang="en-US" sz="2400" b="1" dirty="0"/>
              <a:t> </a:t>
            </a:r>
            <a:r>
              <a:rPr lang="en-US" sz="2400" b="1" dirty="0" err="1"/>
              <a:t>cảnh</a:t>
            </a:r>
            <a:r>
              <a:rPr lang="en-US" sz="2400" b="1" dirty="0"/>
              <a:t>: </a:t>
            </a:r>
            <a:r>
              <a:rPr lang="en-US" sz="2400" dirty="0" err="1"/>
              <a:t>Chúng</a:t>
            </a:r>
            <a:r>
              <a:rPr lang="en-US" sz="2400" dirty="0"/>
              <a:t> </a:t>
            </a:r>
            <a:r>
              <a:rPr lang="en-US" sz="2400" dirty="0" err="1"/>
              <a:t>tôi</a:t>
            </a:r>
            <a:r>
              <a:rPr lang="en-US" sz="2400" dirty="0"/>
              <a:t> </a:t>
            </a:r>
            <a:r>
              <a:rPr lang="en-US" sz="2400" dirty="0" err="1"/>
              <a:t>không</a:t>
            </a:r>
            <a:r>
              <a:rPr lang="en-US" sz="2400" dirty="0"/>
              <a:t> </a:t>
            </a:r>
            <a:r>
              <a:rPr lang="en-US" sz="2400" dirty="0" err="1"/>
              <a:t>cần</a:t>
            </a:r>
            <a:r>
              <a:rPr lang="en-US" sz="2400" dirty="0"/>
              <a:t> </a:t>
            </a:r>
            <a:r>
              <a:rPr lang="en-US" sz="2400" dirty="0" err="1"/>
              <a:t>nhiều</a:t>
            </a:r>
            <a:r>
              <a:rPr lang="en-US" sz="2400" dirty="0"/>
              <a:t> </a:t>
            </a:r>
            <a:r>
              <a:rPr lang="en-US" sz="2400" dirty="0" err="1"/>
              <a:t>đồ</a:t>
            </a:r>
            <a:r>
              <a:rPr lang="en-US" sz="2400" dirty="0"/>
              <a:t> </a:t>
            </a:r>
            <a:r>
              <a:rPr lang="en-US" sz="2400" dirty="0" err="1"/>
              <a:t>đạc</a:t>
            </a:r>
            <a:r>
              <a:rPr lang="en-US" sz="2400" dirty="0"/>
              <a:t> </a:t>
            </a:r>
            <a:r>
              <a:rPr lang="en-US" sz="2400" dirty="0" err="1"/>
              <a:t>vì</a:t>
            </a:r>
            <a:r>
              <a:rPr lang="en-US" sz="2400" dirty="0"/>
              <a:t> </a:t>
            </a:r>
            <a:r>
              <a:rPr lang="en-US" sz="2400" dirty="0" err="1"/>
              <a:t>căn</a:t>
            </a:r>
            <a:r>
              <a:rPr lang="en-US" sz="2400" dirty="0"/>
              <a:t> </a:t>
            </a:r>
            <a:r>
              <a:rPr lang="en-US" sz="2400" dirty="0" err="1"/>
              <a:t>phòng</a:t>
            </a:r>
            <a:r>
              <a:rPr lang="en-US" sz="2400" dirty="0"/>
              <a:t> </a:t>
            </a:r>
            <a:r>
              <a:rPr lang="en-US" sz="2400" dirty="0" err="1"/>
              <a:t>rất</a:t>
            </a:r>
            <a:r>
              <a:rPr lang="en-US" sz="2400" dirty="0"/>
              <a:t> </a:t>
            </a:r>
            <a:r>
              <a:rPr lang="en-US" sz="2400" dirty="0" err="1"/>
              <a:t>nhỏ</a:t>
            </a:r>
            <a:r>
              <a:rPr lang="en-US" sz="2400" dirty="0"/>
              <a:t>. </a:t>
            </a:r>
          </a:p>
          <a:p>
            <a:r>
              <a:rPr lang="en-US" sz="2400" dirty="0" err="1"/>
              <a:t>Vì</a:t>
            </a:r>
            <a:r>
              <a:rPr lang="en-US" sz="2400" dirty="0"/>
              <a:t> </a:t>
            </a:r>
            <a:r>
              <a:rPr lang="en-US" sz="2400" dirty="0" err="1"/>
              <a:t>phía</a:t>
            </a:r>
            <a:r>
              <a:rPr lang="en-US" sz="2400" dirty="0"/>
              <a:t> </a:t>
            </a:r>
            <a:r>
              <a:rPr lang="en-US" sz="2400" dirty="0" err="1"/>
              <a:t>sau</a:t>
            </a:r>
            <a:r>
              <a:rPr lang="en-US" sz="2400" dirty="0"/>
              <a:t> </a:t>
            </a:r>
            <a:r>
              <a:rPr lang="en-US" sz="2400" dirty="0" err="1"/>
              <a:t>là</a:t>
            </a:r>
            <a:r>
              <a:rPr lang="en-US" sz="2400" dirty="0"/>
              <a:t> 1 </a:t>
            </a:r>
            <a:r>
              <a:rPr lang="en-US" sz="2400" dirty="0" err="1"/>
              <a:t>mệnh</a:t>
            </a:r>
            <a:r>
              <a:rPr lang="en-US" sz="2400" dirty="0"/>
              <a:t> </a:t>
            </a:r>
            <a:r>
              <a:rPr lang="en-US" sz="2400" dirty="0" err="1"/>
              <a:t>đề</a:t>
            </a:r>
            <a:r>
              <a:rPr lang="en-US" sz="2400" dirty="0"/>
              <a:t> (S + V) → </a:t>
            </a:r>
            <a:r>
              <a:rPr lang="en-US" sz="2400" dirty="0" err="1"/>
              <a:t>chọn</a:t>
            </a:r>
            <a:r>
              <a:rPr lang="en-US" sz="2400" dirty="0"/>
              <a:t> "Because "</a:t>
            </a:r>
          </a:p>
          <a:p>
            <a:endParaRPr lang="en-US" sz="2400" dirty="0"/>
          </a:p>
        </p:txBody>
      </p:sp>
      <p:sp>
        <p:nvSpPr>
          <p:cNvPr id="5" name="Oval 4"/>
          <p:cNvSpPr/>
          <p:nvPr/>
        </p:nvSpPr>
        <p:spPr>
          <a:xfrm>
            <a:off x="4648200" y="990600"/>
            <a:ext cx="4572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86684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81000"/>
            <a:ext cx="8839200" cy="3785652"/>
          </a:xfrm>
          <a:prstGeom prst="rect">
            <a:avLst/>
          </a:prstGeom>
          <a:noFill/>
        </p:spPr>
        <p:txBody>
          <a:bodyPr wrap="square" rtlCol="0">
            <a:spAutoFit/>
          </a:bodyPr>
          <a:lstStyle/>
          <a:p>
            <a:r>
              <a:rPr lang="en-US" sz="2400" b="1" dirty="0"/>
              <a:t>Question 7:</a:t>
            </a:r>
            <a:r>
              <a:rPr lang="en-US" sz="2400" dirty="0"/>
              <a:t> I remember she wore a _________________ dress to go out with her boyfriend last week.</a:t>
            </a:r>
          </a:p>
          <a:p>
            <a:r>
              <a:rPr lang="en-US" sz="2400" b="1" dirty="0"/>
              <a:t>	A.</a:t>
            </a:r>
            <a:r>
              <a:rPr lang="en-US" sz="2400" dirty="0"/>
              <a:t> cotton white Vietnamese	</a:t>
            </a:r>
            <a:r>
              <a:rPr lang="en-US" sz="2400" b="1" dirty="0"/>
              <a:t>B.</a:t>
            </a:r>
            <a:r>
              <a:rPr lang="en-US" sz="2400" dirty="0"/>
              <a:t> Vietnamese white cotton</a:t>
            </a:r>
          </a:p>
          <a:p>
            <a:r>
              <a:rPr lang="en-US" sz="2400" b="1" dirty="0"/>
              <a:t>	C.</a:t>
            </a:r>
            <a:r>
              <a:rPr lang="en-US" sz="2400" dirty="0"/>
              <a:t> white Vietnamese cotton	</a:t>
            </a:r>
            <a:r>
              <a:rPr lang="en-US" sz="2400" b="1" dirty="0"/>
              <a:t>D.</a:t>
            </a:r>
            <a:r>
              <a:rPr lang="en-US" sz="2400" dirty="0"/>
              <a:t> white cotton Vietnamese</a:t>
            </a:r>
          </a:p>
          <a:p>
            <a:endParaRPr lang="en-US" sz="2400" b="1" dirty="0" smtClean="0"/>
          </a:p>
          <a:p>
            <a:r>
              <a:rPr lang="en-US" sz="2400" dirty="0" smtClean="0"/>
              <a:t>*</a:t>
            </a:r>
            <a:r>
              <a:rPr lang="en-US" sz="2400" dirty="0"/>
              <a:t>Theo </a:t>
            </a:r>
            <a:r>
              <a:rPr lang="en-US" sz="2400" dirty="0" err="1"/>
              <a:t>quy</a:t>
            </a:r>
            <a:r>
              <a:rPr lang="en-US" sz="2400" dirty="0"/>
              <a:t> </a:t>
            </a:r>
            <a:r>
              <a:rPr lang="en-US" sz="2400" dirty="0" err="1"/>
              <a:t>tắc</a:t>
            </a:r>
            <a:r>
              <a:rPr lang="en-US" sz="2400" dirty="0"/>
              <a:t> </a:t>
            </a:r>
            <a:r>
              <a:rPr lang="en-US" sz="2400" dirty="0" err="1"/>
              <a:t>trật</a:t>
            </a:r>
            <a:r>
              <a:rPr lang="en-US" sz="2400" dirty="0"/>
              <a:t> </a:t>
            </a:r>
            <a:r>
              <a:rPr lang="en-US" sz="2400" dirty="0" err="1"/>
              <a:t>tự</a:t>
            </a:r>
            <a:r>
              <a:rPr lang="en-US" sz="2400" dirty="0"/>
              <a:t> </a:t>
            </a:r>
            <a:r>
              <a:rPr lang="en-US" sz="2400" dirty="0" err="1"/>
              <a:t>tính</a:t>
            </a:r>
            <a:r>
              <a:rPr lang="en-US" sz="2400" dirty="0"/>
              <a:t> </a:t>
            </a:r>
            <a:r>
              <a:rPr lang="en-US" sz="2400" dirty="0" err="1"/>
              <a:t>từ</a:t>
            </a:r>
            <a:r>
              <a:rPr lang="en-US" sz="2400" dirty="0"/>
              <a:t> </a:t>
            </a:r>
            <a:r>
              <a:rPr lang="en-US" sz="2400" dirty="0" err="1"/>
              <a:t>trong</a:t>
            </a:r>
            <a:r>
              <a:rPr lang="en-US" sz="2400" dirty="0"/>
              <a:t> </a:t>
            </a:r>
            <a:r>
              <a:rPr lang="en-US" sz="2400" dirty="0" err="1"/>
              <a:t>câu</a:t>
            </a:r>
            <a:r>
              <a:rPr lang="en-US" sz="2400" dirty="0"/>
              <a:t>: </a:t>
            </a:r>
            <a:r>
              <a:rPr lang="en-US" sz="2400" b="1" i="1" dirty="0"/>
              <a:t>OSASCOMP</a:t>
            </a:r>
            <a:r>
              <a:rPr lang="en-US" sz="2400" dirty="0"/>
              <a:t/>
            </a:r>
            <a:br>
              <a:rPr lang="en-US" sz="2400" dirty="0"/>
            </a:br>
            <a:r>
              <a:rPr lang="en-US" sz="2400" dirty="0"/>
              <a:t>: white - C; Vietnamese - Origin; cotton - M</a:t>
            </a:r>
          </a:p>
          <a:p>
            <a:r>
              <a:rPr lang="en-US" sz="2400" b="1" i="1" dirty="0" err="1"/>
              <a:t>Tạm</a:t>
            </a:r>
            <a:r>
              <a:rPr lang="en-US" sz="2400" b="1" i="1" dirty="0"/>
              <a:t> </a:t>
            </a:r>
            <a:r>
              <a:rPr lang="en-US" sz="2400" b="1" i="1" dirty="0" err="1"/>
              <a:t>dịch</a:t>
            </a:r>
            <a:r>
              <a:rPr lang="en-US" sz="2400" b="1" i="1" dirty="0"/>
              <a:t>:</a:t>
            </a:r>
            <a:r>
              <a:rPr lang="en-US" sz="2400" dirty="0"/>
              <a:t> </a:t>
            </a:r>
            <a:r>
              <a:rPr lang="en-US" sz="2400" dirty="0" err="1"/>
              <a:t>Tôi</a:t>
            </a:r>
            <a:r>
              <a:rPr lang="en-US" sz="2400" dirty="0"/>
              <a:t> </a:t>
            </a:r>
            <a:r>
              <a:rPr lang="en-US" sz="2400" dirty="0" err="1"/>
              <a:t>nhớ</a:t>
            </a:r>
            <a:r>
              <a:rPr lang="en-US" sz="2400" dirty="0"/>
              <a:t> </a:t>
            </a:r>
            <a:r>
              <a:rPr lang="en-US" sz="2400" dirty="0" err="1"/>
              <a:t>cô</a:t>
            </a:r>
            <a:r>
              <a:rPr lang="en-US" sz="2400" dirty="0"/>
              <a:t> </a:t>
            </a:r>
            <a:r>
              <a:rPr lang="en-US" sz="2400" dirty="0" err="1"/>
              <a:t>ấy</a:t>
            </a:r>
            <a:r>
              <a:rPr lang="en-US" sz="2400" dirty="0"/>
              <a:t> </a:t>
            </a:r>
            <a:r>
              <a:rPr lang="en-US" sz="2400" dirty="0" err="1"/>
              <a:t>đã</a:t>
            </a:r>
            <a:r>
              <a:rPr lang="en-US" sz="2400" dirty="0"/>
              <a:t> </a:t>
            </a:r>
            <a:r>
              <a:rPr lang="en-US" sz="2400" dirty="0" err="1"/>
              <a:t>mặc</a:t>
            </a:r>
            <a:r>
              <a:rPr lang="en-US" sz="2400" dirty="0"/>
              <a:t> </a:t>
            </a:r>
            <a:r>
              <a:rPr lang="en-US" sz="2400" dirty="0" err="1"/>
              <a:t>một</a:t>
            </a:r>
            <a:r>
              <a:rPr lang="en-US" sz="2400" dirty="0"/>
              <a:t> </a:t>
            </a:r>
            <a:r>
              <a:rPr lang="en-US" sz="2400" dirty="0" err="1"/>
              <a:t>chiếc</a:t>
            </a:r>
            <a:r>
              <a:rPr lang="en-US" sz="2400" dirty="0"/>
              <a:t> </a:t>
            </a:r>
            <a:r>
              <a:rPr lang="en-US" sz="2400" dirty="0" err="1"/>
              <a:t>váy</a:t>
            </a:r>
            <a:r>
              <a:rPr lang="en-US" sz="2400" dirty="0"/>
              <a:t> </a:t>
            </a:r>
            <a:r>
              <a:rPr lang="en-US" sz="2400" dirty="0" err="1"/>
              <a:t>vải</a:t>
            </a:r>
            <a:r>
              <a:rPr lang="en-US" sz="2400" dirty="0"/>
              <a:t> cotton </a:t>
            </a:r>
            <a:r>
              <a:rPr lang="en-US" sz="2400" dirty="0" err="1"/>
              <a:t>Việt</a:t>
            </a:r>
            <a:r>
              <a:rPr lang="en-US" sz="2400" dirty="0"/>
              <a:t> Nam </a:t>
            </a:r>
            <a:r>
              <a:rPr lang="en-US" sz="2400" dirty="0" err="1"/>
              <a:t>màu</a:t>
            </a:r>
            <a:r>
              <a:rPr lang="en-US" sz="2400" dirty="0"/>
              <a:t> </a:t>
            </a:r>
            <a:r>
              <a:rPr lang="en-US" sz="2400" dirty="0" err="1"/>
              <a:t>trắng</a:t>
            </a:r>
            <a:r>
              <a:rPr lang="en-US" sz="2400" dirty="0"/>
              <a:t> </a:t>
            </a:r>
            <a:r>
              <a:rPr lang="en-US" sz="2400" dirty="0" err="1"/>
              <a:t>để</a:t>
            </a:r>
            <a:r>
              <a:rPr lang="en-US" sz="2400" dirty="0"/>
              <a:t> </a:t>
            </a:r>
            <a:r>
              <a:rPr lang="en-US" sz="2400" dirty="0" err="1"/>
              <a:t>đi</a:t>
            </a:r>
            <a:r>
              <a:rPr lang="en-US" sz="2400" dirty="0"/>
              <a:t> </a:t>
            </a:r>
            <a:r>
              <a:rPr lang="en-US" sz="2400" dirty="0" err="1"/>
              <a:t>ra</a:t>
            </a:r>
            <a:r>
              <a:rPr lang="en-US" sz="2400" dirty="0"/>
              <a:t> </a:t>
            </a:r>
            <a:r>
              <a:rPr lang="en-US" sz="2400" dirty="0" err="1"/>
              <a:t>ngoài</a:t>
            </a:r>
            <a:r>
              <a:rPr lang="en-US" sz="2400" dirty="0"/>
              <a:t> </a:t>
            </a:r>
            <a:r>
              <a:rPr lang="en-US" sz="2400" dirty="0" err="1"/>
              <a:t>với</a:t>
            </a:r>
            <a:r>
              <a:rPr lang="en-US" sz="2400" dirty="0"/>
              <a:t> </a:t>
            </a:r>
            <a:r>
              <a:rPr lang="en-US" sz="2400" dirty="0" err="1"/>
              <a:t>bạn</a:t>
            </a:r>
            <a:r>
              <a:rPr lang="en-US" sz="2400" dirty="0"/>
              <a:t> </a:t>
            </a:r>
            <a:r>
              <a:rPr lang="en-US" sz="2400" dirty="0" err="1"/>
              <a:t>trai</a:t>
            </a:r>
            <a:r>
              <a:rPr lang="en-US" sz="2400" dirty="0"/>
              <a:t> </a:t>
            </a:r>
            <a:r>
              <a:rPr lang="en-US" sz="2400" dirty="0" err="1"/>
              <a:t>tuần</a:t>
            </a:r>
            <a:r>
              <a:rPr lang="en-US" sz="2400" dirty="0"/>
              <a:t> </a:t>
            </a:r>
            <a:r>
              <a:rPr lang="en-US" sz="2400" dirty="0" err="1"/>
              <a:t>trước</a:t>
            </a:r>
            <a:r>
              <a:rPr lang="en-US" sz="2400" dirty="0"/>
              <a:t>.</a:t>
            </a:r>
          </a:p>
          <a:p>
            <a:endParaRPr lang="en-US" sz="2400" dirty="0"/>
          </a:p>
        </p:txBody>
      </p:sp>
      <p:sp>
        <p:nvSpPr>
          <p:cNvPr id="5" name="Oval 4"/>
          <p:cNvSpPr/>
          <p:nvPr/>
        </p:nvSpPr>
        <p:spPr>
          <a:xfrm>
            <a:off x="1143000" y="1524000"/>
            <a:ext cx="2286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88919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2842" y="762000"/>
            <a:ext cx="8915400" cy="6001643"/>
          </a:xfrm>
          <a:prstGeom prst="rect">
            <a:avLst/>
          </a:prstGeom>
          <a:noFill/>
        </p:spPr>
        <p:txBody>
          <a:bodyPr wrap="square" rtlCol="0">
            <a:spAutoFit/>
          </a:bodyPr>
          <a:lstStyle/>
          <a:p>
            <a:r>
              <a:rPr lang="en-US" sz="2400" b="1" dirty="0"/>
              <a:t>Question 8: </a:t>
            </a:r>
            <a:r>
              <a:rPr lang="en-US" sz="2400" dirty="0"/>
              <a:t>Deborah is going to take extra lessons to _______ what she missed when she was away.</a:t>
            </a:r>
          </a:p>
          <a:p>
            <a:r>
              <a:rPr lang="en-US" sz="2400" b="1" dirty="0"/>
              <a:t>	</a:t>
            </a:r>
            <a:endParaRPr lang="en-US" sz="2400" b="1" dirty="0" smtClean="0"/>
          </a:p>
          <a:p>
            <a:pPr marL="457200" indent="-457200">
              <a:buAutoNum type="alphaUcPeriod"/>
            </a:pPr>
            <a:r>
              <a:rPr lang="en-US" sz="2400" dirty="0" smtClean="0"/>
              <a:t>cut down on	</a:t>
            </a:r>
            <a:r>
              <a:rPr lang="en-US" sz="2400" b="1" dirty="0" smtClean="0"/>
              <a:t>B. </a:t>
            </a:r>
            <a:r>
              <a:rPr lang="en-US" sz="2400" dirty="0" smtClean="0"/>
              <a:t>put up with </a:t>
            </a:r>
            <a:r>
              <a:rPr lang="en-US" sz="2400" b="1" dirty="0" smtClean="0"/>
              <a:t>C</a:t>
            </a:r>
            <a:r>
              <a:rPr lang="en-US" sz="2400" b="1" dirty="0"/>
              <a:t>. </a:t>
            </a:r>
            <a:r>
              <a:rPr lang="en-US" sz="2400" dirty="0"/>
              <a:t>catch up on	</a:t>
            </a:r>
            <a:r>
              <a:rPr lang="en-US" sz="2400" b="1" dirty="0"/>
              <a:t>D. </a:t>
            </a:r>
            <a:r>
              <a:rPr lang="en-US" sz="2400" dirty="0"/>
              <a:t>take up </a:t>
            </a:r>
            <a:r>
              <a:rPr lang="en-US" sz="2400" dirty="0" smtClean="0"/>
              <a:t>with</a:t>
            </a:r>
          </a:p>
          <a:p>
            <a:endParaRPr lang="en-US" sz="2400" dirty="0"/>
          </a:p>
          <a:p>
            <a:endParaRPr lang="en-US" sz="2400" b="1" dirty="0" smtClean="0"/>
          </a:p>
          <a:p>
            <a:r>
              <a:rPr lang="en-US" sz="2400" b="1" dirty="0" err="1" smtClean="0"/>
              <a:t>Kiến</a:t>
            </a:r>
            <a:r>
              <a:rPr lang="en-US" sz="2400" b="1" dirty="0" smtClean="0"/>
              <a:t> </a:t>
            </a:r>
            <a:r>
              <a:rPr lang="en-US" sz="2400" b="1" dirty="0" err="1"/>
              <a:t>thức</a:t>
            </a:r>
            <a:r>
              <a:rPr lang="en-US" sz="2400" b="1" dirty="0"/>
              <a:t> </a:t>
            </a:r>
            <a:r>
              <a:rPr lang="en-US" sz="2400" b="1" dirty="0" err="1"/>
              <a:t>về</a:t>
            </a:r>
            <a:r>
              <a:rPr lang="en-US" sz="2400" b="1" dirty="0"/>
              <a:t> </a:t>
            </a:r>
            <a:r>
              <a:rPr lang="en-US" sz="2400" b="1" dirty="0" err="1"/>
              <a:t>cụm</a:t>
            </a:r>
            <a:r>
              <a:rPr lang="en-US" sz="2400" b="1" dirty="0"/>
              <a:t> </a:t>
            </a:r>
            <a:r>
              <a:rPr lang="en-US" sz="2400" b="1" dirty="0" err="1"/>
              <a:t>động</a:t>
            </a:r>
            <a:r>
              <a:rPr lang="en-US" sz="2400" b="1" dirty="0"/>
              <a:t> </a:t>
            </a:r>
            <a:r>
              <a:rPr lang="en-US" sz="2400" b="1" dirty="0" err="1"/>
              <a:t>từ</a:t>
            </a:r>
            <a:endParaRPr lang="en-US" sz="2400" dirty="0"/>
          </a:p>
          <a:p>
            <a:r>
              <a:rPr lang="en-US" sz="2400" dirty="0"/>
              <a:t>"CATCH UP ON": </a:t>
            </a:r>
            <a:r>
              <a:rPr lang="en-US" sz="2400" dirty="0" err="1"/>
              <a:t>theo</a:t>
            </a:r>
            <a:r>
              <a:rPr lang="en-US" sz="2400" dirty="0"/>
              <a:t> </a:t>
            </a:r>
            <a:r>
              <a:rPr lang="en-US" sz="2400" dirty="0" err="1"/>
              <a:t>kịp</a:t>
            </a:r>
            <a:r>
              <a:rPr lang="en-US" sz="2400" dirty="0"/>
              <a:t> = spend extra time doing </a:t>
            </a:r>
            <a:r>
              <a:rPr lang="en-US" sz="2400" dirty="0" err="1"/>
              <a:t>sth</a:t>
            </a:r>
            <a:r>
              <a:rPr lang="en-US" sz="2400" dirty="0"/>
              <a:t> because you haven’t done it earlier</a:t>
            </a:r>
          </a:p>
          <a:p>
            <a:r>
              <a:rPr lang="en-US" sz="2400" b="1" dirty="0" err="1"/>
              <a:t>Tạm</a:t>
            </a:r>
            <a:r>
              <a:rPr lang="en-US" sz="2400" b="1" dirty="0"/>
              <a:t> </a:t>
            </a:r>
            <a:r>
              <a:rPr lang="en-US" sz="2400" b="1" dirty="0" err="1"/>
              <a:t>dịch</a:t>
            </a:r>
            <a:r>
              <a:rPr lang="en-US" sz="2400" b="1" dirty="0"/>
              <a:t>: </a:t>
            </a:r>
            <a:r>
              <a:rPr lang="en-US" sz="2400" dirty="0"/>
              <a:t>Deborah </a:t>
            </a:r>
            <a:r>
              <a:rPr lang="en-US" sz="2400" dirty="0" err="1"/>
              <a:t>sắp</a:t>
            </a:r>
            <a:r>
              <a:rPr lang="en-US" sz="2400" dirty="0"/>
              <a:t> </a:t>
            </a:r>
            <a:r>
              <a:rPr lang="en-US" sz="2400" dirty="0" err="1"/>
              <a:t>phải</a:t>
            </a:r>
            <a:r>
              <a:rPr lang="en-US" sz="2400" dirty="0"/>
              <a:t> </a:t>
            </a:r>
            <a:r>
              <a:rPr lang="en-US" sz="2400" dirty="0" err="1"/>
              <a:t>học</a:t>
            </a:r>
            <a:r>
              <a:rPr lang="en-US" sz="2400" dirty="0"/>
              <a:t> </a:t>
            </a:r>
            <a:r>
              <a:rPr lang="en-US" sz="2400" dirty="0" err="1"/>
              <a:t>thêm</a:t>
            </a:r>
            <a:r>
              <a:rPr lang="en-US" sz="2400" dirty="0"/>
              <a:t> </a:t>
            </a:r>
            <a:r>
              <a:rPr lang="en-US" sz="2400" dirty="0" err="1"/>
              <a:t>để</a:t>
            </a:r>
            <a:r>
              <a:rPr lang="en-US" sz="2400" dirty="0"/>
              <a:t> </a:t>
            </a:r>
            <a:r>
              <a:rPr lang="en-US" sz="2400" dirty="0" err="1"/>
              <a:t>theo</a:t>
            </a:r>
            <a:r>
              <a:rPr lang="en-US" sz="2400" dirty="0"/>
              <a:t> </a:t>
            </a:r>
            <a:r>
              <a:rPr lang="en-US" sz="2400" dirty="0" err="1"/>
              <a:t>kịp</a:t>
            </a:r>
            <a:r>
              <a:rPr lang="en-US" sz="2400" dirty="0"/>
              <a:t> </a:t>
            </a:r>
            <a:r>
              <a:rPr lang="en-US" sz="2400" dirty="0" err="1"/>
              <a:t>những</a:t>
            </a:r>
            <a:r>
              <a:rPr lang="en-US" sz="2400" dirty="0"/>
              <a:t> </a:t>
            </a:r>
            <a:r>
              <a:rPr lang="en-US" sz="2400" dirty="0" err="1"/>
              <a:t>gì</a:t>
            </a:r>
            <a:r>
              <a:rPr lang="en-US" sz="2400" dirty="0"/>
              <a:t> </a:t>
            </a:r>
            <a:r>
              <a:rPr lang="en-US" sz="2400" dirty="0" err="1"/>
              <a:t>cô</a:t>
            </a:r>
            <a:r>
              <a:rPr lang="en-US" sz="2400" dirty="0"/>
              <a:t> </a:t>
            </a:r>
            <a:r>
              <a:rPr lang="en-US" sz="2400" dirty="0" err="1"/>
              <a:t>ấy</a:t>
            </a:r>
            <a:r>
              <a:rPr lang="en-US" sz="2400" dirty="0"/>
              <a:t> </a:t>
            </a:r>
            <a:r>
              <a:rPr lang="en-US" sz="2400" dirty="0" err="1"/>
              <a:t>bỏ</a:t>
            </a:r>
            <a:r>
              <a:rPr lang="en-US" sz="2400" dirty="0"/>
              <a:t> </a:t>
            </a:r>
            <a:r>
              <a:rPr lang="en-US" sz="2400" dirty="0" err="1"/>
              <a:t>lỡ</a:t>
            </a:r>
            <a:r>
              <a:rPr lang="en-US" sz="2400" dirty="0"/>
              <a:t> </a:t>
            </a:r>
            <a:r>
              <a:rPr lang="en-US" sz="2400" dirty="0" err="1"/>
              <a:t>khi</a:t>
            </a:r>
            <a:r>
              <a:rPr lang="en-US" sz="2400" dirty="0"/>
              <a:t> </a:t>
            </a:r>
            <a:r>
              <a:rPr lang="en-US" sz="2400" dirty="0" err="1"/>
              <a:t>cô</a:t>
            </a:r>
            <a:r>
              <a:rPr lang="en-US" sz="2400" dirty="0"/>
              <a:t> </a:t>
            </a:r>
            <a:r>
              <a:rPr lang="en-US" sz="2400" dirty="0" err="1"/>
              <a:t>ấy</a:t>
            </a:r>
            <a:r>
              <a:rPr lang="en-US" sz="2400" dirty="0"/>
              <a:t> </a:t>
            </a:r>
            <a:r>
              <a:rPr lang="en-US" sz="2400" dirty="0" err="1"/>
              <a:t>đi</a:t>
            </a:r>
            <a:r>
              <a:rPr lang="en-US" sz="2400" dirty="0"/>
              <a:t> </a:t>
            </a:r>
            <a:r>
              <a:rPr lang="en-US" sz="2400" dirty="0" err="1"/>
              <a:t>vắng</a:t>
            </a:r>
            <a:endParaRPr lang="en-US" sz="2400" dirty="0"/>
          </a:p>
          <a:p>
            <a:r>
              <a:rPr lang="en-US" sz="2400" b="1" dirty="0" err="1"/>
              <a:t>Các</a:t>
            </a:r>
            <a:r>
              <a:rPr lang="en-US" sz="2400" b="1" dirty="0"/>
              <a:t> </a:t>
            </a:r>
            <a:r>
              <a:rPr lang="en-US" sz="2400" b="1" dirty="0" err="1"/>
              <a:t>đáp</a:t>
            </a:r>
            <a:r>
              <a:rPr lang="en-US" sz="2400" b="1" dirty="0"/>
              <a:t> </a:t>
            </a:r>
            <a:r>
              <a:rPr lang="en-US" sz="2400" b="1" dirty="0" err="1"/>
              <a:t>án</a:t>
            </a:r>
            <a:r>
              <a:rPr lang="en-US" sz="2400" b="1" dirty="0"/>
              <a:t> </a:t>
            </a:r>
            <a:r>
              <a:rPr lang="en-US" sz="2400" b="1" dirty="0" err="1"/>
              <a:t>khác</a:t>
            </a:r>
            <a:r>
              <a:rPr lang="en-US" sz="2400" b="1" dirty="0"/>
              <a:t>:</a:t>
            </a:r>
            <a:endParaRPr lang="en-US" sz="2400" dirty="0"/>
          </a:p>
          <a:p>
            <a:r>
              <a:rPr lang="en-US" sz="2400" dirty="0"/>
              <a:t>- take up with </a:t>
            </a:r>
            <a:r>
              <a:rPr lang="en-US" sz="2400" dirty="0" err="1"/>
              <a:t>sb</a:t>
            </a:r>
            <a:r>
              <a:rPr lang="en-US" sz="2400" dirty="0"/>
              <a:t>: </a:t>
            </a:r>
            <a:r>
              <a:rPr lang="en-US" sz="2400" dirty="0" err="1"/>
              <a:t>trở</a:t>
            </a:r>
            <a:r>
              <a:rPr lang="en-US" sz="2400" dirty="0"/>
              <a:t> </a:t>
            </a:r>
            <a:r>
              <a:rPr lang="en-US" sz="2400" dirty="0" err="1"/>
              <a:t>nên</a:t>
            </a:r>
            <a:r>
              <a:rPr lang="en-US" sz="2400" dirty="0"/>
              <a:t> </a:t>
            </a:r>
            <a:r>
              <a:rPr lang="en-US" sz="2400" dirty="0" err="1"/>
              <a:t>thân</a:t>
            </a:r>
            <a:r>
              <a:rPr lang="en-US" sz="2400" dirty="0"/>
              <a:t> </a:t>
            </a:r>
            <a:r>
              <a:rPr lang="en-US" sz="2400" dirty="0" err="1"/>
              <a:t>thiết</a:t>
            </a:r>
            <a:r>
              <a:rPr lang="en-US" sz="2400" dirty="0"/>
              <a:t> </a:t>
            </a:r>
            <a:r>
              <a:rPr lang="en-US" sz="2400" dirty="0" err="1"/>
              <a:t>với</a:t>
            </a:r>
            <a:r>
              <a:rPr lang="en-US" sz="2400" dirty="0"/>
              <a:t> </a:t>
            </a:r>
            <a:r>
              <a:rPr lang="en-US" sz="2400" dirty="0" err="1"/>
              <a:t>ai</a:t>
            </a:r>
            <a:endParaRPr lang="en-US" sz="2400" dirty="0"/>
          </a:p>
          <a:p>
            <a:r>
              <a:rPr lang="en-US" sz="2400" dirty="0"/>
              <a:t>- cut down on </a:t>
            </a:r>
            <a:r>
              <a:rPr lang="en-US" sz="2400" dirty="0" err="1"/>
              <a:t>sth</a:t>
            </a:r>
            <a:r>
              <a:rPr lang="en-US" sz="2400" dirty="0"/>
              <a:t>: </a:t>
            </a:r>
            <a:r>
              <a:rPr lang="en-US" sz="2400" dirty="0" err="1"/>
              <a:t>cát</a:t>
            </a:r>
            <a:r>
              <a:rPr lang="en-US" sz="2400" dirty="0"/>
              <a:t> </a:t>
            </a:r>
            <a:r>
              <a:rPr lang="en-US" sz="2400" dirty="0" err="1"/>
              <a:t>giảm</a:t>
            </a:r>
            <a:r>
              <a:rPr lang="en-US" sz="2400" dirty="0"/>
              <a:t> </a:t>
            </a:r>
            <a:r>
              <a:rPr lang="en-US" sz="2400" dirty="0" err="1"/>
              <a:t>cái</a:t>
            </a:r>
            <a:r>
              <a:rPr lang="en-US" sz="2400" dirty="0"/>
              <a:t> </a:t>
            </a:r>
            <a:r>
              <a:rPr lang="en-US" sz="2400" dirty="0" err="1"/>
              <a:t>gì</a:t>
            </a:r>
            <a:endParaRPr lang="en-US" sz="2400" dirty="0"/>
          </a:p>
          <a:p>
            <a:r>
              <a:rPr lang="en-US" sz="2400" dirty="0"/>
              <a:t>- put up with </a:t>
            </a:r>
            <a:r>
              <a:rPr lang="en-US" sz="2400" dirty="0" err="1"/>
              <a:t>sb</a:t>
            </a:r>
            <a:r>
              <a:rPr lang="en-US" sz="2400" dirty="0"/>
              <a:t>/ </a:t>
            </a:r>
            <a:r>
              <a:rPr lang="en-US" sz="2400" dirty="0" err="1"/>
              <a:t>sth</a:t>
            </a:r>
            <a:r>
              <a:rPr lang="en-US" sz="2400" dirty="0"/>
              <a:t>: </a:t>
            </a:r>
            <a:r>
              <a:rPr lang="en-US" sz="2400" dirty="0" err="1"/>
              <a:t>chịu</a:t>
            </a:r>
            <a:r>
              <a:rPr lang="en-US" sz="2400" dirty="0"/>
              <a:t> </a:t>
            </a:r>
            <a:r>
              <a:rPr lang="en-US" sz="2400" dirty="0" err="1"/>
              <a:t>đựng</a:t>
            </a:r>
            <a:r>
              <a:rPr lang="en-US" sz="2400" dirty="0"/>
              <a:t> </a:t>
            </a:r>
            <a:r>
              <a:rPr lang="en-US" sz="2400" dirty="0" err="1"/>
              <a:t>ai</a:t>
            </a:r>
            <a:r>
              <a:rPr lang="en-US" sz="2400" dirty="0"/>
              <a:t>, </a:t>
            </a:r>
            <a:r>
              <a:rPr lang="en-US" sz="2400" dirty="0" err="1"/>
              <a:t>cái</a:t>
            </a:r>
            <a:r>
              <a:rPr lang="en-US" sz="2400" dirty="0"/>
              <a:t> </a:t>
            </a:r>
            <a:r>
              <a:rPr lang="en-US" sz="2400" dirty="0" err="1"/>
              <a:t>gì</a:t>
            </a:r>
            <a:r>
              <a:rPr lang="en-US" sz="2400" b="1" dirty="0"/>
              <a:t> </a:t>
            </a:r>
            <a:endParaRPr lang="en-US" sz="2400" dirty="0"/>
          </a:p>
          <a:p>
            <a:endParaRPr lang="en-US" sz="2400" dirty="0"/>
          </a:p>
        </p:txBody>
      </p:sp>
      <p:sp>
        <p:nvSpPr>
          <p:cNvPr id="5" name="Oval 4"/>
          <p:cNvSpPr/>
          <p:nvPr/>
        </p:nvSpPr>
        <p:spPr>
          <a:xfrm>
            <a:off x="4876800" y="1905000"/>
            <a:ext cx="2286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53929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 calcmode="lin" valueType="num">
                                      <p:cBhvr additive="base">
                                        <p:cTn id="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6" end="6"/>
                                            </p:txEl>
                                          </p:spTgt>
                                        </p:tgtEl>
                                        <p:attrNameLst>
                                          <p:attrName>style.visibility</p:attrName>
                                        </p:attrNameLst>
                                      </p:cBhvr>
                                      <p:to>
                                        <p:strVal val="visible"/>
                                      </p:to>
                                    </p:set>
                                    <p:anim calcmode="lin" valueType="num">
                                      <p:cBhvr additive="base">
                                        <p:cTn id="1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7" end="7"/>
                                            </p:txEl>
                                          </p:spTgt>
                                        </p:tgtEl>
                                        <p:attrNameLst>
                                          <p:attrName>style.visibility</p:attrName>
                                        </p:attrNameLst>
                                      </p:cBhvr>
                                      <p:to>
                                        <p:strVal val="visible"/>
                                      </p:to>
                                    </p:set>
                                    <p:anim calcmode="lin" valueType="num">
                                      <p:cBhvr additive="base">
                                        <p:cTn id="1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anim calcmode="lin" valueType="num">
                                      <p:cBhvr additive="base">
                                        <p:cTn id="1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9" end="9"/>
                                            </p:txEl>
                                          </p:spTgt>
                                        </p:tgtEl>
                                        <p:attrNameLst>
                                          <p:attrName>style.visibility</p:attrName>
                                        </p:attrNameLst>
                                      </p:cBhvr>
                                      <p:to>
                                        <p:strVal val="visible"/>
                                      </p:to>
                                    </p:set>
                                    <p:anim calcmode="lin" valueType="num">
                                      <p:cBhvr additive="base">
                                        <p:cTn id="2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anim calcmode="lin" valueType="num">
                                      <p:cBhvr additive="base">
                                        <p:cTn id="2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1" end="11"/>
                                            </p:txEl>
                                          </p:spTgt>
                                        </p:tgtEl>
                                        <p:attrNameLst>
                                          <p:attrName>style.visibility</p:attrName>
                                        </p:attrNameLst>
                                      </p:cBhvr>
                                      <p:to>
                                        <p:strVal val="visible"/>
                                      </p:to>
                                    </p:set>
                                    <p:anim calcmode="lin" valueType="num">
                                      <p:cBhvr additive="base">
                                        <p:cTn id="31"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457200"/>
            <a:ext cx="8839200" cy="369332"/>
          </a:xfrm>
          <a:prstGeom prst="rect">
            <a:avLst/>
          </a:prstGeom>
          <a:noFill/>
        </p:spPr>
        <p:txBody>
          <a:bodyPr wrap="square" rtlCol="0">
            <a:spAutoFit/>
          </a:bodyPr>
          <a:lstStyle/>
          <a:p>
            <a:endParaRPr lang="en-US" dirty="0"/>
          </a:p>
        </p:txBody>
      </p:sp>
      <p:sp>
        <p:nvSpPr>
          <p:cNvPr id="5" name="TextBox 4"/>
          <p:cNvSpPr txBox="1"/>
          <p:nvPr/>
        </p:nvSpPr>
        <p:spPr>
          <a:xfrm>
            <a:off x="228600" y="457200"/>
            <a:ext cx="8610600" cy="3046988"/>
          </a:xfrm>
          <a:prstGeom prst="rect">
            <a:avLst/>
          </a:prstGeom>
          <a:noFill/>
        </p:spPr>
        <p:txBody>
          <a:bodyPr wrap="square" rtlCol="0">
            <a:spAutoFit/>
          </a:bodyPr>
          <a:lstStyle/>
          <a:p>
            <a:r>
              <a:rPr lang="en-US" sz="2400" b="1" dirty="0"/>
              <a:t>Question 9:</a:t>
            </a:r>
            <a:r>
              <a:rPr lang="en-US" sz="2400" dirty="0"/>
              <a:t> when my mother came back, my father ________________ a film on TV .</a:t>
            </a:r>
          </a:p>
          <a:p>
            <a:r>
              <a:rPr lang="en-US" sz="2400" b="1" dirty="0"/>
              <a:t>	A.</a:t>
            </a:r>
            <a:r>
              <a:rPr lang="en-US" sz="2400" dirty="0"/>
              <a:t> watched	</a:t>
            </a:r>
            <a:r>
              <a:rPr lang="en-US" sz="2400" b="1" dirty="0"/>
              <a:t>B.</a:t>
            </a:r>
            <a:r>
              <a:rPr lang="en-US" sz="2400" dirty="0"/>
              <a:t> was watching	</a:t>
            </a:r>
            <a:r>
              <a:rPr lang="en-US" sz="2400" b="1" dirty="0"/>
              <a:t>C.</a:t>
            </a:r>
            <a:r>
              <a:rPr lang="en-US" sz="2400" dirty="0"/>
              <a:t> had watched	</a:t>
            </a:r>
            <a:r>
              <a:rPr lang="en-US" sz="2400" b="1" dirty="0"/>
              <a:t>D.</a:t>
            </a:r>
            <a:r>
              <a:rPr lang="en-US" sz="2400" dirty="0"/>
              <a:t> watches</a:t>
            </a:r>
          </a:p>
          <a:p>
            <a:r>
              <a:rPr lang="en-US" sz="2400" dirty="0" smtClean="0"/>
              <a:t>– </a:t>
            </a:r>
            <a:r>
              <a:rPr lang="en-US" sz="2400" dirty="0" err="1"/>
              <a:t>Căn</a:t>
            </a:r>
            <a:r>
              <a:rPr lang="en-US" sz="2400" dirty="0"/>
              <a:t> </a:t>
            </a:r>
            <a:r>
              <a:rPr lang="en-US" sz="2400" dirty="0" err="1"/>
              <a:t>cứ</a:t>
            </a:r>
            <a:r>
              <a:rPr lang="en-US" sz="2400" dirty="0"/>
              <a:t> </a:t>
            </a:r>
            <a:r>
              <a:rPr lang="en-US" sz="2400" dirty="0" err="1"/>
              <a:t>vào</a:t>
            </a:r>
            <a:r>
              <a:rPr lang="en-US" sz="2400" dirty="0"/>
              <a:t> </a:t>
            </a:r>
            <a:r>
              <a:rPr lang="en-US" sz="2400" dirty="0" err="1"/>
              <a:t>đây</a:t>
            </a:r>
            <a:r>
              <a:rPr lang="en-US" sz="2400" dirty="0"/>
              <a:t> </a:t>
            </a:r>
            <a:r>
              <a:rPr lang="en-US" sz="2400" dirty="0" err="1"/>
              <a:t>là</a:t>
            </a:r>
            <a:r>
              <a:rPr lang="en-US" sz="2400" dirty="0"/>
              <a:t> </a:t>
            </a:r>
            <a:r>
              <a:rPr lang="en-US" sz="2400" dirty="0" err="1"/>
              <a:t>mệnh</a:t>
            </a:r>
            <a:r>
              <a:rPr lang="en-US" sz="2400" dirty="0"/>
              <a:t> </a:t>
            </a:r>
            <a:r>
              <a:rPr lang="en-US" sz="2400" dirty="0" err="1"/>
              <a:t>đề</a:t>
            </a:r>
            <a:r>
              <a:rPr lang="en-US" sz="2400" dirty="0"/>
              <a:t> </a:t>
            </a:r>
            <a:r>
              <a:rPr lang="en-US" sz="2400" dirty="0" err="1"/>
              <a:t>trạng</a:t>
            </a:r>
            <a:r>
              <a:rPr lang="en-US" sz="2400" dirty="0"/>
              <a:t> </a:t>
            </a:r>
            <a:r>
              <a:rPr lang="en-US" sz="2400" dirty="0" err="1"/>
              <a:t>ngữ</a:t>
            </a:r>
            <a:r>
              <a:rPr lang="en-US" sz="2400" dirty="0"/>
              <a:t> </a:t>
            </a:r>
            <a:r>
              <a:rPr lang="en-US" sz="2400" dirty="0" err="1"/>
              <a:t>chỉ</a:t>
            </a:r>
            <a:r>
              <a:rPr lang="en-US" sz="2400" dirty="0"/>
              <a:t> </a:t>
            </a:r>
            <a:r>
              <a:rPr lang="en-US" sz="2400" dirty="0" err="1"/>
              <a:t>thời</a:t>
            </a:r>
            <a:r>
              <a:rPr lang="en-US" sz="2400" dirty="0"/>
              <a:t> </a:t>
            </a:r>
            <a:r>
              <a:rPr lang="en-US" sz="2400" dirty="0" err="1"/>
              <a:t>gian</a:t>
            </a:r>
            <a:r>
              <a:rPr lang="en-US" sz="2400" dirty="0"/>
              <a:t>: When S + V (</a:t>
            </a:r>
            <a:r>
              <a:rPr lang="en-US" sz="2400" dirty="0" err="1"/>
              <a:t>quá</a:t>
            </a:r>
            <a:r>
              <a:rPr lang="en-US" sz="2400" dirty="0"/>
              <a:t> </a:t>
            </a:r>
            <a:r>
              <a:rPr lang="en-US" sz="2400" dirty="0" err="1"/>
              <a:t>khứ</a:t>
            </a:r>
            <a:r>
              <a:rPr lang="en-US" sz="2400" dirty="0"/>
              <a:t> </a:t>
            </a:r>
            <a:r>
              <a:rPr lang="en-US" sz="2400" dirty="0" err="1"/>
              <a:t>đơn</a:t>
            </a:r>
            <a:r>
              <a:rPr lang="en-US" sz="2400" dirty="0"/>
              <a:t>), S + V (</a:t>
            </a:r>
            <a:r>
              <a:rPr lang="en-US" sz="2400" dirty="0" err="1"/>
              <a:t>quá</a:t>
            </a:r>
            <a:r>
              <a:rPr lang="en-US" sz="2400" dirty="0"/>
              <a:t> </a:t>
            </a:r>
            <a:r>
              <a:rPr lang="en-US" sz="2400" dirty="0" err="1"/>
              <a:t>khứ</a:t>
            </a:r>
            <a:r>
              <a:rPr lang="en-US" sz="2400" dirty="0"/>
              <a:t> </a:t>
            </a:r>
            <a:r>
              <a:rPr lang="en-US" sz="2400" dirty="0" err="1"/>
              <a:t>tiếp</a:t>
            </a:r>
            <a:r>
              <a:rPr lang="en-US" sz="2400" dirty="0"/>
              <a:t> </a:t>
            </a:r>
            <a:r>
              <a:rPr lang="en-US" sz="2400" dirty="0" err="1"/>
              <a:t>diễn</a:t>
            </a:r>
            <a:r>
              <a:rPr lang="en-US" sz="2400" dirty="0"/>
              <a:t>). </a:t>
            </a:r>
            <a:br>
              <a:rPr lang="en-US" sz="2400" dirty="0"/>
            </a:br>
            <a:r>
              <a:rPr lang="en-US" sz="2400" dirty="0"/>
              <a:t>– </a:t>
            </a:r>
            <a:r>
              <a:rPr lang="en-US" sz="2400" dirty="0" err="1"/>
              <a:t>Dịch</a:t>
            </a:r>
            <a:r>
              <a:rPr lang="en-US" sz="2400" dirty="0"/>
              <a:t>: </a:t>
            </a:r>
            <a:r>
              <a:rPr lang="en-US" sz="2400" dirty="0" err="1"/>
              <a:t>khi</a:t>
            </a:r>
            <a:r>
              <a:rPr lang="en-US" sz="2400" dirty="0"/>
              <a:t> </a:t>
            </a:r>
            <a:r>
              <a:rPr lang="en-US" sz="2400" dirty="0" err="1"/>
              <a:t>Mẹ</a:t>
            </a:r>
            <a:r>
              <a:rPr lang="en-US" sz="2400" dirty="0"/>
              <a:t> </a:t>
            </a:r>
            <a:r>
              <a:rPr lang="en-US" sz="2400" dirty="0" err="1"/>
              <a:t>tôi</a:t>
            </a:r>
            <a:r>
              <a:rPr lang="en-US" sz="2400" dirty="0"/>
              <a:t> </a:t>
            </a:r>
            <a:r>
              <a:rPr lang="en-US" sz="2400" dirty="0" err="1"/>
              <a:t>về</a:t>
            </a:r>
            <a:r>
              <a:rPr lang="en-US" sz="2400" dirty="0"/>
              <a:t> , </a:t>
            </a:r>
            <a:r>
              <a:rPr lang="en-US" sz="2400" dirty="0" err="1"/>
              <a:t>bố</a:t>
            </a:r>
            <a:r>
              <a:rPr lang="en-US" sz="2400" dirty="0"/>
              <a:t> </a:t>
            </a:r>
            <a:r>
              <a:rPr lang="en-US" sz="2400" dirty="0" err="1"/>
              <a:t>của</a:t>
            </a:r>
            <a:r>
              <a:rPr lang="en-US" sz="2400" dirty="0"/>
              <a:t> </a:t>
            </a:r>
            <a:r>
              <a:rPr lang="en-US" sz="2400" dirty="0" err="1"/>
              <a:t>tôi</a:t>
            </a:r>
            <a:r>
              <a:rPr lang="en-US" sz="2400" dirty="0"/>
              <a:t> </a:t>
            </a:r>
            <a:r>
              <a:rPr lang="en-US" sz="2400" dirty="0" err="1"/>
              <a:t>đang</a:t>
            </a:r>
            <a:r>
              <a:rPr lang="en-US" sz="2400" dirty="0"/>
              <a:t> </a:t>
            </a:r>
            <a:r>
              <a:rPr lang="en-US" sz="2400" dirty="0" err="1"/>
              <a:t>xem</a:t>
            </a:r>
            <a:r>
              <a:rPr lang="en-US" sz="2400" dirty="0"/>
              <a:t> </a:t>
            </a:r>
            <a:r>
              <a:rPr lang="en-US" sz="2400" dirty="0" err="1"/>
              <a:t>phim</a:t>
            </a:r>
            <a:r>
              <a:rPr lang="en-US" sz="2400" dirty="0"/>
              <a:t> </a:t>
            </a:r>
            <a:r>
              <a:rPr lang="en-US" sz="2400" dirty="0" err="1"/>
              <a:t>trên</a:t>
            </a:r>
            <a:r>
              <a:rPr lang="en-US" sz="2400" dirty="0"/>
              <a:t> TV,</a:t>
            </a:r>
          </a:p>
          <a:p>
            <a:endParaRPr lang="en-US" sz="2400" dirty="0"/>
          </a:p>
        </p:txBody>
      </p:sp>
      <p:sp>
        <p:nvSpPr>
          <p:cNvPr id="6" name="Oval 5"/>
          <p:cNvSpPr/>
          <p:nvPr/>
        </p:nvSpPr>
        <p:spPr>
          <a:xfrm>
            <a:off x="2971800" y="12954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77418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 calcmode="lin" valueType="num">
                                      <p:cBhvr additive="base">
                                        <p:cTn id="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TotalTime>
  <Words>2556</Words>
  <Application>Microsoft Office PowerPoint</Application>
  <PresentationFormat>On-screen Show (4:3)</PresentationFormat>
  <Paragraphs>471</Paragraphs>
  <Slides>47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47</vt:i4>
      </vt:variant>
    </vt:vector>
  </HeadingPairs>
  <TitlesOfParts>
    <vt:vector size="50"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Tuan</dc:creator>
  <cp:lastModifiedBy>Admin</cp:lastModifiedBy>
  <cp:revision>8</cp:revision>
  <dcterms:created xsi:type="dcterms:W3CDTF">2022-04-10T12:23:33Z</dcterms:created>
  <dcterms:modified xsi:type="dcterms:W3CDTF">2022-04-10T13:43:37Z</dcterms:modified>
</cp:coreProperties>
</file>