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20" r:id="rId5"/>
    <p:sldMasterId id="2147483732" r:id="rId6"/>
    <p:sldMasterId id="2147483744" r:id="rId7"/>
  </p:sldMasterIdLst>
  <p:notesMasterIdLst>
    <p:notesMasterId r:id="rId58"/>
  </p:notesMasterIdLst>
  <p:sldIdLst>
    <p:sldId id="259" r:id="rId8"/>
    <p:sldId id="260" r:id="rId9"/>
    <p:sldId id="256" r:id="rId10"/>
    <p:sldId id="261" r:id="rId11"/>
    <p:sldId id="257" r:id="rId12"/>
    <p:sldId id="262" r:id="rId13"/>
    <p:sldId id="263" r:id="rId14"/>
    <p:sldId id="264" r:id="rId15"/>
    <p:sldId id="267" r:id="rId16"/>
    <p:sldId id="265" r:id="rId17"/>
    <p:sldId id="270" r:id="rId18"/>
    <p:sldId id="266" r:id="rId19"/>
    <p:sldId id="268" r:id="rId20"/>
    <p:sldId id="269" r:id="rId21"/>
    <p:sldId id="273" r:id="rId22"/>
    <p:sldId id="271" r:id="rId23"/>
    <p:sldId id="272" r:id="rId24"/>
    <p:sldId id="274" r:id="rId25"/>
    <p:sldId id="275" r:id="rId26"/>
    <p:sldId id="276" r:id="rId27"/>
    <p:sldId id="277" r:id="rId28"/>
    <p:sldId id="278" r:id="rId29"/>
    <p:sldId id="281" r:id="rId30"/>
    <p:sldId id="283" r:id="rId31"/>
    <p:sldId id="282" r:id="rId32"/>
    <p:sldId id="284" r:id="rId33"/>
    <p:sldId id="285" r:id="rId34"/>
    <p:sldId id="286" r:id="rId35"/>
    <p:sldId id="287" r:id="rId36"/>
    <p:sldId id="288" r:id="rId37"/>
    <p:sldId id="289" r:id="rId38"/>
    <p:sldId id="290" r:id="rId39"/>
    <p:sldId id="292" r:id="rId40"/>
    <p:sldId id="291" r:id="rId41"/>
    <p:sldId id="298" r:id="rId42"/>
    <p:sldId id="293" r:id="rId43"/>
    <p:sldId id="295" r:id="rId44"/>
    <p:sldId id="297" r:id="rId45"/>
    <p:sldId id="279" r:id="rId46"/>
    <p:sldId id="280" r:id="rId47"/>
    <p:sldId id="299" r:id="rId48"/>
    <p:sldId id="302" r:id="rId49"/>
    <p:sldId id="304" r:id="rId50"/>
    <p:sldId id="305" r:id="rId51"/>
    <p:sldId id="306" r:id="rId52"/>
    <p:sldId id="307" r:id="rId53"/>
    <p:sldId id="308" r:id="rId54"/>
    <p:sldId id="309" r:id="rId55"/>
    <p:sldId id="300" r:id="rId56"/>
    <p:sldId id="2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589"/>
    <a:srgbClr val="A1C6E7"/>
    <a:srgbClr val="FF5050"/>
    <a:srgbClr val="CC00FF"/>
    <a:srgbClr val="0066FF"/>
    <a:srgbClr val="9999FF"/>
    <a:srgbClr val="FF31FF"/>
    <a:srgbClr val="DE0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2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21T09:31:40.600"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9F7B7-5908-4DD3-8D62-6BFE65907ED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90F8A0F-243A-4BA7-8AA3-15694C2EB1C1}">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endParaRPr lang="en-US" sz="2800" dirty="0">
            <a:latin typeface="Arial" panose="020B0604020202020204" pitchFamily="34" charset="0"/>
            <a:cs typeface="Arial" panose="020B0604020202020204" pitchFamily="34" charset="0"/>
          </a:endParaRPr>
        </a:p>
      </dgm:t>
    </dgm:pt>
    <dgm:pt modelId="{A76B5BD3-8826-46BE-988A-1F1D9533ADFE}" type="par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D4FBA65A-86BA-4A29-8011-AF2CD13D90FF}" type="sib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64C2D321-CD82-4EFA-902B-72A6063FB4AC}">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32D7B7ED-540F-493E-B3AA-2ABB595ACF7D}" type="par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48F9FD9D-796D-47B1-A4A9-92B7A9A5615F}" type="sib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FD600B39-E2F0-406D-BD78-7B0937763C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thạch</a:t>
          </a:r>
          <a:endParaRPr lang="en-US" sz="2400" dirty="0">
            <a:latin typeface="Arial" panose="020B0604020202020204" pitchFamily="34" charset="0"/>
            <a:cs typeface="Arial" panose="020B0604020202020204" pitchFamily="34" charset="0"/>
          </a:endParaRPr>
        </a:p>
      </dgm:t>
    </dgm:pt>
    <dgm:pt modelId="{01DFC62F-4FD4-480A-9F6E-79E3FF23C4E7}" type="par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8116B277-280A-40A3-AC61-6D84A1CD2544}" type="sib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F009C965-AE43-4CAF-ABC5-6448C08122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endParaRPr lang="en-US" sz="2400" dirty="0">
            <a:latin typeface="Arial" panose="020B0604020202020204" pitchFamily="34" charset="0"/>
            <a:cs typeface="Arial" panose="020B0604020202020204" pitchFamily="34" charset="0"/>
          </a:endParaRPr>
        </a:p>
      </dgm:t>
    </dgm:pt>
    <dgm:pt modelId="{D262123E-9393-4BC9-A3CB-5F1E89BC8D3C}" type="par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A31CA077-C0D3-41B6-B583-98DFF1B62139}" type="sib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97046D62-F47F-4230-9A64-AE4B5419234F}">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8745848B-C005-4AE7-973B-8130E47B14AC}" type="par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4FCC3DCF-09D3-4BF7-A82E-0D8D6E2E811E}" type="sib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F5A0A2C9-E4D3-4D19-8800-134461E0D5A5}">
      <dgm:prSet phldrT="[Text]" custT="1"/>
      <dgm:spPr/>
      <dgm:t>
        <a:bodyPr/>
        <a:lstStyle/>
        <a:p>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endParaRPr lang="en-US" sz="2400" dirty="0">
            <a:latin typeface="Arial" panose="020B0604020202020204" pitchFamily="34" charset="0"/>
            <a:cs typeface="Arial" panose="020B0604020202020204" pitchFamily="34" charset="0"/>
          </a:endParaRPr>
        </a:p>
      </dgm:t>
    </dgm:pt>
    <dgm:pt modelId="{AFD818DA-EC0A-4257-BE8E-7448C31AA667}" type="par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2B45102C-66FC-495E-8F6C-03F10E50CA75}" type="sib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C700DA3B-3F2E-4E1D-9FE9-4E8A94FDE59A}">
      <dgm:prSet phldrT="[Text]" custT="1"/>
      <dgm:spPr/>
      <dgm:t>
        <a:bodyPr/>
        <a:lstStyle/>
        <a:p>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endParaRPr lang="en-US" sz="2400" dirty="0">
            <a:latin typeface="Arial" panose="020B0604020202020204" pitchFamily="34" charset="0"/>
            <a:cs typeface="Arial" panose="020B0604020202020204" pitchFamily="34" charset="0"/>
          </a:endParaRPr>
        </a:p>
      </dgm:t>
    </dgm:pt>
    <dgm:pt modelId="{79D42FA0-A4BB-4A3E-AD4D-8031651A855D}" type="par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5A93E5F2-B8C4-4282-8D52-0AD3259F118B}" type="sib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75348616-0297-4244-A782-E6F5DBA974AA}" type="pres">
      <dgm:prSet presAssocID="{8709F7B7-5908-4DD3-8D62-6BFE65907EDA}" presName="diagram" presStyleCnt="0">
        <dgm:presLayoutVars>
          <dgm:chPref val="1"/>
          <dgm:dir/>
          <dgm:animOne val="branch"/>
          <dgm:animLvl val="lvl"/>
          <dgm:resizeHandles val="exact"/>
        </dgm:presLayoutVars>
      </dgm:prSet>
      <dgm:spPr/>
    </dgm:pt>
    <dgm:pt modelId="{083372C7-81A4-4599-B069-678A4141DF85}" type="pres">
      <dgm:prSet presAssocID="{190F8A0F-243A-4BA7-8AA3-15694C2EB1C1}" presName="root1" presStyleCnt="0"/>
      <dgm:spPr/>
    </dgm:pt>
    <dgm:pt modelId="{23E7F570-96F7-4449-8692-37B22F14E250}" type="pres">
      <dgm:prSet presAssocID="{190F8A0F-243A-4BA7-8AA3-15694C2EB1C1}" presName="LevelOneTextNode" presStyleLbl="node0" presStyleIdx="0" presStyleCnt="2">
        <dgm:presLayoutVars>
          <dgm:chPref val="3"/>
        </dgm:presLayoutVars>
      </dgm:prSet>
      <dgm:spPr/>
    </dgm:pt>
    <dgm:pt modelId="{C0F887FB-A393-46FB-AE49-428C9DFBC24E}" type="pres">
      <dgm:prSet presAssocID="{190F8A0F-243A-4BA7-8AA3-15694C2EB1C1}" presName="level2hierChild" presStyleCnt="0"/>
      <dgm:spPr/>
    </dgm:pt>
    <dgm:pt modelId="{F186B3A8-4F40-4275-A64F-4301E90B3403}" type="pres">
      <dgm:prSet presAssocID="{32D7B7ED-540F-493E-B3AA-2ABB595ACF7D}" presName="conn2-1" presStyleLbl="parChTrans1D2" presStyleIdx="0" presStyleCnt="2"/>
      <dgm:spPr/>
    </dgm:pt>
    <dgm:pt modelId="{FEB1D91D-3C4D-4B73-B431-134B47EEFE11}" type="pres">
      <dgm:prSet presAssocID="{32D7B7ED-540F-493E-B3AA-2ABB595ACF7D}" presName="connTx" presStyleLbl="parChTrans1D2" presStyleIdx="0" presStyleCnt="2"/>
      <dgm:spPr/>
    </dgm:pt>
    <dgm:pt modelId="{A0EA215A-6B26-48DE-9F45-1044AE1188FB}" type="pres">
      <dgm:prSet presAssocID="{64C2D321-CD82-4EFA-902B-72A6063FB4AC}" presName="root2" presStyleCnt="0"/>
      <dgm:spPr/>
    </dgm:pt>
    <dgm:pt modelId="{6CBCA561-888E-47A5-97C3-2099E44365AA}" type="pres">
      <dgm:prSet presAssocID="{64C2D321-CD82-4EFA-902B-72A6063FB4AC}" presName="LevelTwoTextNode" presStyleLbl="node2" presStyleIdx="0" presStyleCnt="2">
        <dgm:presLayoutVars>
          <dgm:chPref val="3"/>
        </dgm:presLayoutVars>
      </dgm:prSet>
      <dgm:spPr/>
    </dgm:pt>
    <dgm:pt modelId="{95F48034-0171-40B1-A6E6-6891EF9337EB}" type="pres">
      <dgm:prSet presAssocID="{64C2D321-CD82-4EFA-902B-72A6063FB4AC}" presName="level3hierChild" presStyleCnt="0"/>
      <dgm:spPr/>
    </dgm:pt>
    <dgm:pt modelId="{D6064C89-D6EA-4D57-803E-D6D3F6150CCF}" type="pres">
      <dgm:prSet presAssocID="{01DFC62F-4FD4-480A-9F6E-79E3FF23C4E7}" presName="conn2-1" presStyleLbl="parChTrans1D3" presStyleIdx="0" presStyleCnt="3"/>
      <dgm:spPr/>
    </dgm:pt>
    <dgm:pt modelId="{08F24F40-8351-4A47-8AEF-440605BE4D60}" type="pres">
      <dgm:prSet presAssocID="{01DFC62F-4FD4-480A-9F6E-79E3FF23C4E7}" presName="connTx" presStyleLbl="parChTrans1D3" presStyleIdx="0" presStyleCnt="3"/>
      <dgm:spPr/>
    </dgm:pt>
    <dgm:pt modelId="{85300EB5-8D60-4F76-B47C-9A91AD4CB923}" type="pres">
      <dgm:prSet presAssocID="{FD600B39-E2F0-406D-BD78-7B0937763C9C}" presName="root2" presStyleCnt="0"/>
      <dgm:spPr/>
    </dgm:pt>
    <dgm:pt modelId="{6E42E053-5592-49DC-9458-CE2C82D3FEB9}" type="pres">
      <dgm:prSet presAssocID="{FD600B39-E2F0-406D-BD78-7B0937763C9C}" presName="LevelTwoTextNode" presStyleLbl="node3" presStyleIdx="0" presStyleCnt="3" custScaleY="68306" custLinFactNeighborX="-1089" custLinFactNeighborY="-38098">
        <dgm:presLayoutVars>
          <dgm:chPref val="3"/>
        </dgm:presLayoutVars>
      </dgm:prSet>
      <dgm:spPr/>
    </dgm:pt>
    <dgm:pt modelId="{5E06316A-1612-4F07-951B-37970E7BB1FC}" type="pres">
      <dgm:prSet presAssocID="{FD600B39-E2F0-406D-BD78-7B0937763C9C}" presName="level3hierChild" presStyleCnt="0"/>
      <dgm:spPr/>
    </dgm:pt>
    <dgm:pt modelId="{BA349B87-FB23-4679-9DD9-AE0E7FBE2460}" type="pres">
      <dgm:prSet presAssocID="{D262123E-9393-4BC9-A3CB-5F1E89BC8D3C}" presName="conn2-1" presStyleLbl="parChTrans1D3" presStyleIdx="1" presStyleCnt="3"/>
      <dgm:spPr/>
    </dgm:pt>
    <dgm:pt modelId="{9416287B-A4C8-474F-8D6C-F7C4D856537A}" type="pres">
      <dgm:prSet presAssocID="{D262123E-9393-4BC9-A3CB-5F1E89BC8D3C}" presName="connTx" presStyleLbl="parChTrans1D3" presStyleIdx="1" presStyleCnt="3"/>
      <dgm:spPr/>
    </dgm:pt>
    <dgm:pt modelId="{A66F684C-F250-4BE8-BFE1-70FB465874C3}" type="pres">
      <dgm:prSet presAssocID="{F009C965-AE43-4CAF-ABC5-6448C081229C}" presName="root2" presStyleCnt="0"/>
      <dgm:spPr/>
    </dgm:pt>
    <dgm:pt modelId="{23F5C860-1CB4-425F-8F69-88FC263B2E39}" type="pres">
      <dgm:prSet presAssocID="{F009C965-AE43-4CAF-ABC5-6448C081229C}" presName="LevelTwoTextNode" presStyleLbl="node3" presStyleIdx="1" presStyleCnt="3" custScaleY="67397" custLinFactNeighborX="1633" custLinFactNeighborY="-37009">
        <dgm:presLayoutVars>
          <dgm:chPref val="3"/>
        </dgm:presLayoutVars>
      </dgm:prSet>
      <dgm:spPr/>
    </dgm:pt>
    <dgm:pt modelId="{45CABFDB-6663-4B4D-BF2B-E89E5D3E1EA4}" type="pres">
      <dgm:prSet presAssocID="{F009C965-AE43-4CAF-ABC5-6448C081229C}" presName="level3hierChild" presStyleCnt="0"/>
      <dgm:spPr/>
    </dgm:pt>
    <dgm:pt modelId="{51C8735D-62D4-4212-8817-B4833FE826CB}" type="pres">
      <dgm:prSet presAssocID="{8745848B-C005-4AE7-973B-8130E47B14AC}" presName="conn2-1" presStyleLbl="parChTrans1D2" presStyleIdx="1" presStyleCnt="2"/>
      <dgm:spPr/>
    </dgm:pt>
    <dgm:pt modelId="{9F0DABDF-33F0-4D01-999C-F5000026863F}" type="pres">
      <dgm:prSet presAssocID="{8745848B-C005-4AE7-973B-8130E47B14AC}" presName="connTx" presStyleLbl="parChTrans1D2" presStyleIdx="1" presStyleCnt="2"/>
      <dgm:spPr/>
    </dgm:pt>
    <dgm:pt modelId="{D84ABA46-221A-4F60-A415-6AA55F681533}" type="pres">
      <dgm:prSet presAssocID="{97046D62-F47F-4230-9A64-AE4B5419234F}" presName="root2" presStyleCnt="0"/>
      <dgm:spPr/>
    </dgm:pt>
    <dgm:pt modelId="{F36B7366-C96C-407B-86F5-5CEC836F3D16}" type="pres">
      <dgm:prSet presAssocID="{97046D62-F47F-4230-9A64-AE4B5419234F}" presName="LevelTwoTextNode" presStyleLbl="node2" presStyleIdx="1" presStyleCnt="2">
        <dgm:presLayoutVars>
          <dgm:chPref val="3"/>
        </dgm:presLayoutVars>
      </dgm:prSet>
      <dgm:spPr/>
    </dgm:pt>
    <dgm:pt modelId="{6C61BA66-C623-4993-A3ED-5DC0A1DDE9F7}" type="pres">
      <dgm:prSet presAssocID="{97046D62-F47F-4230-9A64-AE4B5419234F}" presName="level3hierChild" presStyleCnt="0"/>
      <dgm:spPr/>
    </dgm:pt>
    <dgm:pt modelId="{A59D9A66-F8A2-412F-AECF-68DC08B7A66B}" type="pres">
      <dgm:prSet presAssocID="{AFD818DA-EC0A-4257-BE8E-7448C31AA667}" presName="conn2-1" presStyleLbl="parChTrans1D3" presStyleIdx="2" presStyleCnt="3"/>
      <dgm:spPr/>
    </dgm:pt>
    <dgm:pt modelId="{15C07440-A7E3-460F-927F-C2FDA5CAFD55}" type="pres">
      <dgm:prSet presAssocID="{AFD818DA-EC0A-4257-BE8E-7448C31AA667}" presName="connTx" presStyleLbl="parChTrans1D3" presStyleIdx="2" presStyleCnt="3"/>
      <dgm:spPr/>
    </dgm:pt>
    <dgm:pt modelId="{637510F8-B422-409A-BE4B-154BF68156C0}" type="pres">
      <dgm:prSet presAssocID="{F5A0A2C9-E4D3-4D19-8800-134461E0D5A5}" presName="root2" presStyleCnt="0"/>
      <dgm:spPr/>
    </dgm:pt>
    <dgm:pt modelId="{FF533B28-CD30-44DC-997B-B229596D0745}" type="pres">
      <dgm:prSet presAssocID="{F5A0A2C9-E4D3-4D19-8800-134461E0D5A5}" presName="LevelTwoTextNode" presStyleLbl="node3" presStyleIdx="2" presStyleCnt="3" custScaleY="52743" custLinFactNeighborX="544" custLinFactNeighborY="-31567">
        <dgm:presLayoutVars>
          <dgm:chPref val="3"/>
        </dgm:presLayoutVars>
      </dgm:prSet>
      <dgm:spPr/>
    </dgm:pt>
    <dgm:pt modelId="{8900A40E-4E26-4DF2-87E4-1B4F345671B2}" type="pres">
      <dgm:prSet presAssocID="{F5A0A2C9-E4D3-4D19-8800-134461E0D5A5}" presName="level3hierChild" presStyleCnt="0"/>
      <dgm:spPr/>
    </dgm:pt>
    <dgm:pt modelId="{18012EC1-5CBD-4593-928C-0B4B97127BDD}" type="pres">
      <dgm:prSet presAssocID="{C700DA3B-3F2E-4E1D-9FE9-4E8A94FDE59A}" presName="root1" presStyleCnt="0"/>
      <dgm:spPr/>
    </dgm:pt>
    <dgm:pt modelId="{1BD8F20A-9854-4C18-89DF-9E09E3A4B408}" type="pres">
      <dgm:prSet presAssocID="{C700DA3B-3F2E-4E1D-9FE9-4E8A94FDE59A}" presName="LevelOneTextNode" presStyleLbl="node0" presStyleIdx="1" presStyleCnt="2" custScaleY="53335" custLinFactX="100000" custLinFactNeighborX="180397" custLinFactNeighborY="4327">
        <dgm:presLayoutVars>
          <dgm:chPref val="3"/>
        </dgm:presLayoutVars>
      </dgm:prSet>
      <dgm:spPr/>
    </dgm:pt>
    <dgm:pt modelId="{ED13C941-9699-49E3-906B-AA42174B3DCE}" type="pres">
      <dgm:prSet presAssocID="{C700DA3B-3F2E-4E1D-9FE9-4E8A94FDE59A}" presName="level2hierChild" presStyleCnt="0"/>
      <dgm:spPr/>
    </dgm:pt>
  </dgm:ptLst>
  <dgm:cxnLst>
    <dgm:cxn modelId="{2CC2170B-DC5A-48F4-BD4B-6E4AFB226600}" srcId="{64C2D321-CD82-4EFA-902B-72A6063FB4AC}" destId="{F009C965-AE43-4CAF-ABC5-6448C081229C}" srcOrd="1" destOrd="0" parTransId="{D262123E-9393-4BC9-A3CB-5F1E89BC8D3C}" sibTransId="{A31CA077-C0D3-41B6-B583-98DFF1B62139}"/>
    <dgm:cxn modelId="{DC9E610B-BDF0-4BF5-B154-58635059AAF8}" type="presOf" srcId="{D262123E-9393-4BC9-A3CB-5F1E89BC8D3C}" destId="{BA349B87-FB23-4679-9DD9-AE0E7FBE2460}" srcOrd="0" destOrd="0" presId="urn:microsoft.com/office/officeart/2005/8/layout/hierarchy2"/>
    <dgm:cxn modelId="{A774370F-F1FE-4E10-B377-C52EC1D8EB34}" type="presOf" srcId="{AFD818DA-EC0A-4257-BE8E-7448C31AA667}" destId="{A59D9A66-F8A2-412F-AECF-68DC08B7A66B}" srcOrd="0" destOrd="0" presId="urn:microsoft.com/office/officeart/2005/8/layout/hierarchy2"/>
    <dgm:cxn modelId="{DBA77D17-4569-483A-84CC-7B2BB3733201}" type="presOf" srcId="{97046D62-F47F-4230-9A64-AE4B5419234F}" destId="{F36B7366-C96C-407B-86F5-5CEC836F3D16}" srcOrd="0" destOrd="0" presId="urn:microsoft.com/office/officeart/2005/8/layout/hierarchy2"/>
    <dgm:cxn modelId="{83F2241A-C5C0-4155-8854-AD498C008062}" type="presOf" srcId="{32D7B7ED-540F-493E-B3AA-2ABB595ACF7D}" destId="{FEB1D91D-3C4D-4B73-B431-134B47EEFE11}" srcOrd="1" destOrd="0" presId="urn:microsoft.com/office/officeart/2005/8/layout/hierarchy2"/>
    <dgm:cxn modelId="{C280C31A-EA94-486B-95E4-D61FB6ADBE34}" type="presOf" srcId="{32D7B7ED-540F-493E-B3AA-2ABB595ACF7D}" destId="{F186B3A8-4F40-4275-A64F-4301E90B3403}" srcOrd="0" destOrd="0" presId="urn:microsoft.com/office/officeart/2005/8/layout/hierarchy2"/>
    <dgm:cxn modelId="{A282231F-FD4C-419D-A84F-482D2CB9ABE4}" type="presOf" srcId="{190F8A0F-243A-4BA7-8AA3-15694C2EB1C1}" destId="{23E7F570-96F7-4449-8692-37B22F14E250}" srcOrd="0" destOrd="0" presId="urn:microsoft.com/office/officeart/2005/8/layout/hierarchy2"/>
    <dgm:cxn modelId="{8939E721-DCAA-4533-902B-3468F7DA86E0}" srcId="{97046D62-F47F-4230-9A64-AE4B5419234F}" destId="{F5A0A2C9-E4D3-4D19-8800-134461E0D5A5}" srcOrd="0" destOrd="0" parTransId="{AFD818DA-EC0A-4257-BE8E-7448C31AA667}" sibTransId="{2B45102C-66FC-495E-8F6C-03F10E50CA75}"/>
    <dgm:cxn modelId="{4FD19A31-656F-4EBD-90C8-095D193A6BB8}" type="presOf" srcId="{64C2D321-CD82-4EFA-902B-72A6063FB4AC}" destId="{6CBCA561-888E-47A5-97C3-2099E44365AA}" srcOrd="0" destOrd="0" presId="urn:microsoft.com/office/officeart/2005/8/layout/hierarchy2"/>
    <dgm:cxn modelId="{B1D7D540-2FE2-4574-A7D0-8D64C1E9200B}" type="presOf" srcId="{AFD818DA-EC0A-4257-BE8E-7448C31AA667}" destId="{15C07440-A7E3-460F-927F-C2FDA5CAFD55}" srcOrd="1" destOrd="0" presId="urn:microsoft.com/office/officeart/2005/8/layout/hierarchy2"/>
    <dgm:cxn modelId="{2F7C015D-1C24-4D61-8B77-03A762BA7B2E}" type="presOf" srcId="{8745848B-C005-4AE7-973B-8130E47B14AC}" destId="{51C8735D-62D4-4212-8817-B4833FE826CB}" srcOrd="0" destOrd="0" presId="urn:microsoft.com/office/officeart/2005/8/layout/hierarchy2"/>
    <dgm:cxn modelId="{701B9441-8ACB-4E6C-969A-10796BED0CA0}" srcId="{190F8A0F-243A-4BA7-8AA3-15694C2EB1C1}" destId="{64C2D321-CD82-4EFA-902B-72A6063FB4AC}" srcOrd="0" destOrd="0" parTransId="{32D7B7ED-540F-493E-B3AA-2ABB595ACF7D}" sibTransId="{48F9FD9D-796D-47B1-A4A9-92B7A9A5615F}"/>
    <dgm:cxn modelId="{44E1BD63-BB1C-490A-B5D5-495A4A371FF1}" type="presOf" srcId="{01DFC62F-4FD4-480A-9F6E-79E3FF23C4E7}" destId="{08F24F40-8351-4A47-8AEF-440605BE4D60}" srcOrd="1" destOrd="0" presId="urn:microsoft.com/office/officeart/2005/8/layout/hierarchy2"/>
    <dgm:cxn modelId="{D43F1A64-93E3-46A1-B69F-24CAE66EA841}" srcId="{64C2D321-CD82-4EFA-902B-72A6063FB4AC}" destId="{FD600B39-E2F0-406D-BD78-7B0937763C9C}" srcOrd="0" destOrd="0" parTransId="{01DFC62F-4FD4-480A-9F6E-79E3FF23C4E7}" sibTransId="{8116B277-280A-40A3-AC61-6D84A1CD2544}"/>
    <dgm:cxn modelId="{F7B66F84-ED0A-4925-A174-30FB12EDC0E4}" type="presOf" srcId="{01DFC62F-4FD4-480A-9F6E-79E3FF23C4E7}" destId="{D6064C89-D6EA-4D57-803E-D6D3F6150CCF}" srcOrd="0" destOrd="0" presId="urn:microsoft.com/office/officeart/2005/8/layout/hierarchy2"/>
    <dgm:cxn modelId="{4CA611A5-AF1D-4EF4-99C5-B183B4486497}" type="presOf" srcId="{F009C965-AE43-4CAF-ABC5-6448C081229C}" destId="{23F5C860-1CB4-425F-8F69-88FC263B2E39}" srcOrd="0" destOrd="0" presId="urn:microsoft.com/office/officeart/2005/8/layout/hierarchy2"/>
    <dgm:cxn modelId="{53132DBC-F32A-4CB7-BC01-3A894BC0B642}" type="presOf" srcId="{F5A0A2C9-E4D3-4D19-8800-134461E0D5A5}" destId="{FF533B28-CD30-44DC-997B-B229596D0745}" srcOrd="0" destOrd="0" presId="urn:microsoft.com/office/officeart/2005/8/layout/hierarchy2"/>
    <dgm:cxn modelId="{793287CF-A49E-4681-87D4-85FA1FCCEEC9}" type="presOf" srcId="{8745848B-C005-4AE7-973B-8130E47B14AC}" destId="{9F0DABDF-33F0-4D01-999C-F5000026863F}" srcOrd="1" destOrd="0" presId="urn:microsoft.com/office/officeart/2005/8/layout/hierarchy2"/>
    <dgm:cxn modelId="{A68F29D8-4A04-4604-B2B4-4CD1848285FA}" type="presOf" srcId="{FD600B39-E2F0-406D-BD78-7B0937763C9C}" destId="{6E42E053-5592-49DC-9458-CE2C82D3FEB9}" srcOrd="0" destOrd="0" presId="urn:microsoft.com/office/officeart/2005/8/layout/hierarchy2"/>
    <dgm:cxn modelId="{9009DCD9-8ABF-4C0A-98C4-35914320C550}" type="presOf" srcId="{8709F7B7-5908-4DD3-8D62-6BFE65907EDA}" destId="{75348616-0297-4244-A782-E6F5DBA974AA}" srcOrd="0" destOrd="0" presId="urn:microsoft.com/office/officeart/2005/8/layout/hierarchy2"/>
    <dgm:cxn modelId="{780C70ED-3C85-4E6E-9C29-B36569B90D0B}" srcId="{8709F7B7-5908-4DD3-8D62-6BFE65907EDA}" destId="{190F8A0F-243A-4BA7-8AA3-15694C2EB1C1}" srcOrd="0" destOrd="0" parTransId="{A76B5BD3-8826-46BE-988A-1F1D9533ADFE}" sibTransId="{D4FBA65A-86BA-4A29-8011-AF2CD13D90FF}"/>
    <dgm:cxn modelId="{1ACA0AF3-5521-42CE-A4E2-B56FC0CC40F4}" type="presOf" srcId="{C700DA3B-3F2E-4E1D-9FE9-4E8A94FDE59A}" destId="{1BD8F20A-9854-4C18-89DF-9E09E3A4B408}" srcOrd="0" destOrd="0" presId="urn:microsoft.com/office/officeart/2005/8/layout/hierarchy2"/>
    <dgm:cxn modelId="{C85325F7-88E0-455C-8FC1-DC7C90250FD7}" srcId="{190F8A0F-243A-4BA7-8AA3-15694C2EB1C1}" destId="{97046D62-F47F-4230-9A64-AE4B5419234F}" srcOrd="1" destOrd="0" parTransId="{8745848B-C005-4AE7-973B-8130E47B14AC}" sibTransId="{4FCC3DCF-09D3-4BF7-A82E-0D8D6E2E811E}"/>
    <dgm:cxn modelId="{94C849F7-1C76-4F27-BC6D-B31549C323C8}" srcId="{8709F7B7-5908-4DD3-8D62-6BFE65907EDA}" destId="{C700DA3B-3F2E-4E1D-9FE9-4E8A94FDE59A}" srcOrd="1" destOrd="0" parTransId="{79D42FA0-A4BB-4A3E-AD4D-8031651A855D}" sibTransId="{5A93E5F2-B8C4-4282-8D52-0AD3259F118B}"/>
    <dgm:cxn modelId="{F47263F9-3ACE-4236-93C6-55E103E41F92}" type="presOf" srcId="{D262123E-9393-4BC9-A3CB-5F1E89BC8D3C}" destId="{9416287B-A4C8-474F-8D6C-F7C4D856537A}" srcOrd="1" destOrd="0" presId="urn:microsoft.com/office/officeart/2005/8/layout/hierarchy2"/>
    <dgm:cxn modelId="{2B9D78D3-B1A4-4A40-8D34-B93B6D4B8FA1}" type="presParOf" srcId="{75348616-0297-4244-A782-E6F5DBA974AA}" destId="{083372C7-81A4-4599-B069-678A4141DF85}" srcOrd="0" destOrd="0" presId="urn:microsoft.com/office/officeart/2005/8/layout/hierarchy2"/>
    <dgm:cxn modelId="{2E6CAE12-B327-4BE3-8A46-92A93D2F286E}" type="presParOf" srcId="{083372C7-81A4-4599-B069-678A4141DF85}" destId="{23E7F570-96F7-4449-8692-37B22F14E250}" srcOrd="0" destOrd="0" presId="urn:microsoft.com/office/officeart/2005/8/layout/hierarchy2"/>
    <dgm:cxn modelId="{A3A1291D-FC1B-46B5-94C4-7DF86ADEB6EE}" type="presParOf" srcId="{083372C7-81A4-4599-B069-678A4141DF85}" destId="{C0F887FB-A393-46FB-AE49-428C9DFBC24E}" srcOrd="1" destOrd="0" presId="urn:microsoft.com/office/officeart/2005/8/layout/hierarchy2"/>
    <dgm:cxn modelId="{B4549DDF-424F-4F41-8130-B0D87C7BBEBC}" type="presParOf" srcId="{C0F887FB-A393-46FB-AE49-428C9DFBC24E}" destId="{F186B3A8-4F40-4275-A64F-4301E90B3403}" srcOrd="0" destOrd="0" presId="urn:microsoft.com/office/officeart/2005/8/layout/hierarchy2"/>
    <dgm:cxn modelId="{581DB120-927D-4D9A-B3A3-C9E03D75A890}" type="presParOf" srcId="{F186B3A8-4F40-4275-A64F-4301E90B3403}" destId="{FEB1D91D-3C4D-4B73-B431-134B47EEFE11}" srcOrd="0" destOrd="0" presId="urn:microsoft.com/office/officeart/2005/8/layout/hierarchy2"/>
    <dgm:cxn modelId="{342DF98E-DA17-4080-88B4-739A7C79A752}" type="presParOf" srcId="{C0F887FB-A393-46FB-AE49-428C9DFBC24E}" destId="{A0EA215A-6B26-48DE-9F45-1044AE1188FB}" srcOrd="1" destOrd="0" presId="urn:microsoft.com/office/officeart/2005/8/layout/hierarchy2"/>
    <dgm:cxn modelId="{7670861E-4591-464C-8A96-B193A1711EBD}" type="presParOf" srcId="{A0EA215A-6B26-48DE-9F45-1044AE1188FB}" destId="{6CBCA561-888E-47A5-97C3-2099E44365AA}" srcOrd="0" destOrd="0" presId="urn:microsoft.com/office/officeart/2005/8/layout/hierarchy2"/>
    <dgm:cxn modelId="{FF02082F-EBDE-4FA6-8BB8-CDD75DCEA791}" type="presParOf" srcId="{A0EA215A-6B26-48DE-9F45-1044AE1188FB}" destId="{95F48034-0171-40B1-A6E6-6891EF9337EB}" srcOrd="1" destOrd="0" presId="urn:microsoft.com/office/officeart/2005/8/layout/hierarchy2"/>
    <dgm:cxn modelId="{E0BBAF3D-9906-4315-BBDA-450DA864EF09}" type="presParOf" srcId="{95F48034-0171-40B1-A6E6-6891EF9337EB}" destId="{D6064C89-D6EA-4D57-803E-D6D3F6150CCF}" srcOrd="0" destOrd="0" presId="urn:microsoft.com/office/officeart/2005/8/layout/hierarchy2"/>
    <dgm:cxn modelId="{6F88D6CA-2F7F-497A-95EC-F0F043706F44}" type="presParOf" srcId="{D6064C89-D6EA-4D57-803E-D6D3F6150CCF}" destId="{08F24F40-8351-4A47-8AEF-440605BE4D60}" srcOrd="0" destOrd="0" presId="urn:microsoft.com/office/officeart/2005/8/layout/hierarchy2"/>
    <dgm:cxn modelId="{348E10A4-C2AE-464C-95A7-BB94EA899116}" type="presParOf" srcId="{95F48034-0171-40B1-A6E6-6891EF9337EB}" destId="{85300EB5-8D60-4F76-B47C-9A91AD4CB923}" srcOrd="1" destOrd="0" presId="urn:microsoft.com/office/officeart/2005/8/layout/hierarchy2"/>
    <dgm:cxn modelId="{CDA1CB1B-5703-449A-8B96-EF71F8C60522}" type="presParOf" srcId="{85300EB5-8D60-4F76-B47C-9A91AD4CB923}" destId="{6E42E053-5592-49DC-9458-CE2C82D3FEB9}" srcOrd="0" destOrd="0" presId="urn:microsoft.com/office/officeart/2005/8/layout/hierarchy2"/>
    <dgm:cxn modelId="{A8FD55DC-EE28-4960-BF87-A89059079E7B}" type="presParOf" srcId="{85300EB5-8D60-4F76-B47C-9A91AD4CB923}" destId="{5E06316A-1612-4F07-951B-37970E7BB1FC}" srcOrd="1" destOrd="0" presId="urn:microsoft.com/office/officeart/2005/8/layout/hierarchy2"/>
    <dgm:cxn modelId="{B52C625A-2BF8-49D0-8F14-58733221EBBA}" type="presParOf" srcId="{95F48034-0171-40B1-A6E6-6891EF9337EB}" destId="{BA349B87-FB23-4679-9DD9-AE0E7FBE2460}" srcOrd="2" destOrd="0" presId="urn:microsoft.com/office/officeart/2005/8/layout/hierarchy2"/>
    <dgm:cxn modelId="{90ECA992-770D-42C0-8F52-63F3D0A2795C}" type="presParOf" srcId="{BA349B87-FB23-4679-9DD9-AE0E7FBE2460}" destId="{9416287B-A4C8-474F-8D6C-F7C4D856537A}" srcOrd="0" destOrd="0" presId="urn:microsoft.com/office/officeart/2005/8/layout/hierarchy2"/>
    <dgm:cxn modelId="{E7D3F117-842C-4270-967F-FAC47A6A5D11}" type="presParOf" srcId="{95F48034-0171-40B1-A6E6-6891EF9337EB}" destId="{A66F684C-F250-4BE8-BFE1-70FB465874C3}" srcOrd="3" destOrd="0" presId="urn:microsoft.com/office/officeart/2005/8/layout/hierarchy2"/>
    <dgm:cxn modelId="{447D0429-350D-469D-AF24-B89688C9E2D3}" type="presParOf" srcId="{A66F684C-F250-4BE8-BFE1-70FB465874C3}" destId="{23F5C860-1CB4-425F-8F69-88FC263B2E39}" srcOrd="0" destOrd="0" presId="urn:microsoft.com/office/officeart/2005/8/layout/hierarchy2"/>
    <dgm:cxn modelId="{AA486673-F40C-4338-9AEF-FE5B5E55D1E6}" type="presParOf" srcId="{A66F684C-F250-4BE8-BFE1-70FB465874C3}" destId="{45CABFDB-6663-4B4D-BF2B-E89E5D3E1EA4}" srcOrd="1" destOrd="0" presId="urn:microsoft.com/office/officeart/2005/8/layout/hierarchy2"/>
    <dgm:cxn modelId="{53D1503E-5801-497A-8A1A-3A20A93ED0B8}" type="presParOf" srcId="{C0F887FB-A393-46FB-AE49-428C9DFBC24E}" destId="{51C8735D-62D4-4212-8817-B4833FE826CB}" srcOrd="2" destOrd="0" presId="urn:microsoft.com/office/officeart/2005/8/layout/hierarchy2"/>
    <dgm:cxn modelId="{4A96A9AF-0AAF-4905-8691-33C3DE7798C3}" type="presParOf" srcId="{51C8735D-62D4-4212-8817-B4833FE826CB}" destId="{9F0DABDF-33F0-4D01-999C-F5000026863F}" srcOrd="0" destOrd="0" presId="urn:microsoft.com/office/officeart/2005/8/layout/hierarchy2"/>
    <dgm:cxn modelId="{9005C094-71E7-479D-8597-61664E559069}" type="presParOf" srcId="{C0F887FB-A393-46FB-AE49-428C9DFBC24E}" destId="{D84ABA46-221A-4F60-A415-6AA55F681533}" srcOrd="3" destOrd="0" presId="urn:microsoft.com/office/officeart/2005/8/layout/hierarchy2"/>
    <dgm:cxn modelId="{50B3D847-5A1B-4AD0-A0C7-CAD4DF128259}" type="presParOf" srcId="{D84ABA46-221A-4F60-A415-6AA55F681533}" destId="{F36B7366-C96C-407B-86F5-5CEC836F3D16}" srcOrd="0" destOrd="0" presId="urn:microsoft.com/office/officeart/2005/8/layout/hierarchy2"/>
    <dgm:cxn modelId="{48651EEB-6FFE-4638-843F-66C7A1575B7B}" type="presParOf" srcId="{D84ABA46-221A-4F60-A415-6AA55F681533}" destId="{6C61BA66-C623-4993-A3ED-5DC0A1DDE9F7}" srcOrd="1" destOrd="0" presId="urn:microsoft.com/office/officeart/2005/8/layout/hierarchy2"/>
    <dgm:cxn modelId="{6F5D1308-48E7-4C94-BD07-3E69CC2390E5}" type="presParOf" srcId="{6C61BA66-C623-4993-A3ED-5DC0A1DDE9F7}" destId="{A59D9A66-F8A2-412F-AECF-68DC08B7A66B}" srcOrd="0" destOrd="0" presId="urn:microsoft.com/office/officeart/2005/8/layout/hierarchy2"/>
    <dgm:cxn modelId="{C39B600B-9BBB-4132-B834-69015EF73095}" type="presParOf" srcId="{A59D9A66-F8A2-412F-AECF-68DC08B7A66B}" destId="{15C07440-A7E3-460F-927F-C2FDA5CAFD55}" srcOrd="0" destOrd="0" presId="urn:microsoft.com/office/officeart/2005/8/layout/hierarchy2"/>
    <dgm:cxn modelId="{CDBF2802-50EB-4284-8383-3C2832827C69}" type="presParOf" srcId="{6C61BA66-C623-4993-A3ED-5DC0A1DDE9F7}" destId="{637510F8-B422-409A-BE4B-154BF68156C0}" srcOrd="1" destOrd="0" presId="urn:microsoft.com/office/officeart/2005/8/layout/hierarchy2"/>
    <dgm:cxn modelId="{D2D7225B-2EFF-4038-808A-100354BA0256}" type="presParOf" srcId="{637510F8-B422-409A-BE4B-154BF68156C0}" destId="{FF533B28-CD30-44DC-997B-B229596D0745}" srcOrd="0" destOrd="0" presId="urn:microsoft.com/office/officeart/2005/8/layout/hierarchy2"/>
    <dgm:cxn modelId="{28C0EDF0-ABE7-49CA-ACDF-9B0CF7D4BDC8}" type="presParOf" srcId="{637510F8-B422-409A-BE4B-154BF68156C0}" destId="{8900A40E-4E26-4DF2-87E4-1B4F345671B2}" srcOrd="1" destOrd="0" presId="urn:microsoft.com/office/officeart/2005/8/layout/hierarchy2"/>
    <dgm:cxn modelId="{A5FB4957-7D00-4008-A774-A6C3B2DBECCE}" type="presParOf" srcId="{75348616-0297-4244-A782-E6F5DBA974AA}" destId="{18012EC1-5CBD-4593-928C-0B4B97127BDD}" srcOrd="1" destOrd="0" presId="urn:microsoft.com/office/officeart/2005/8/layout/hierarchy2"/>
    <dgm:cxn modelId="{D1C39B74-43CF-459A-B017-712D0F256B0F}" type="presParOf" srcId="{18012EC1-5CBD-4593-928C-0B4B97127BDD}" destId="{1BD8F20A-9854-4C18-89DF-9E09E3A4B408}" srcOrd="0" destOrd="0" presId="urn:microsoft.com/office/officeart/2005/8/layout/hierarchy2"/>
    <dgm:cxn modelId="{44B90CAD-7C44-42F7-8086-88BBD8E66673}" type="presParOf" srcId="{18012EC1-5CBD-4593-928C-0B4B97127BDD}" destId="{ED13C941-9699-49E3-906B-AA42174B3DC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7F570-96F7-4449-8692-37B22F14E250}">
      <dsp:nvSpPr>
        <dsp:cNvPr id="0" name=""/>
        <dsp:cNvSpPr/>
      </dsp:nvSpPr>
      <dsp:spPr>
        <a:xfrm>
          <a:off x="170" y="2410572"/>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endParaRPr lang="en-US" sz="2800" kern="1200" dirty="0">
            <a:latin typeface="Arial" panose="020B0604020202020204" pitchFamily="34" charset="0"/>
            <a:cs typeface="Arial" panose="020B0604020202020204" pitchFamily="34" charset="0"/>
          </a:endParaRPr>
        </a:p>
      </dsp:txBody>
      <dsp:txXfrm>
        <a:off x="41239" y="2451641"/>
        <a:ext cx="2722239" cy="1320050"/>
      </dsp:txXfrm>
    </dsp:sp>
    <dsp:sp modelId="{F186B3A8-4F40-4275-A64F-4301E90B3403}">
      <dsp:nvSpPr>
        <dsp:cNvPr id="0" name=""/>
        <dsp:cNvSpPr/>
      </dsp:nvSpPr>
      <dsp:spPr>
        <a:xfrm rot="19433313">
          <a:off x="2671161" y="2681491"/>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330710" y="2667784"/>
        <a:ext cx="69426" cy="69426"/>
      </dsp:txXfrm>
    </dsp:sp>
    <dsp:sp modelId="{6CBCA561-888E-47A5-97C3-2099E44365AA}">
      <dsp:nvSpPr>
        <dsp:cNvPr id="0" name=""/>
        <dsp:cNvSpPr/>
      </dsp:nvSpPr>
      <dsp:spPr>
        <a:xfrm>
          <a:off x="3926299" y="1592233"/>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không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1633302"/>
        <a:ext cx="2722239" cy="1320050"/>
      </dsp:txXfrm>
    </dsp:sp>
    <dsp:sp modelId="{D6064C89-D6EA-4D57-803E-D6D3F6150CCF}">
      <dsp:nvSpPr>
        <dsp:cNvPr id="0" name=""/>
        <dsp:cNvSpPr/>
      </dsp:nvSpPr>
      <dsp:spPr>
        <a:xfrm rot="18867739">
          <a:off x="6497336" y="1716379"/>
          <a:ext cx="1557894" cy="42011"/>
        </a:xfrm>
        <a:custGeom>
          <a:avLst/>
          <a:gdLst/>
          <a:ahLst/>
          <a:cxnLst/>
          <a:rect l="0" t="0" r="0" b="0"/>
          <a:pathLst>
            <a:path>
              <a:moveTo>
                <a:pt x="0" y="21005"/>
              </a:moveTo>
              <a:lnTo>
                <a:pt x="1557894"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37335" y="1698437"/>
        <a:ext cx="77894" cy="77894"/>
      </dsp:txXfrm>
    </dsp:sp>
    <dsp:sp modelId="{6E42E053-5592-49DC-9458-CE2C82D3FEB9}">
      <dsp:nvSpPr>
        <dsp:cNvPr id="0" name=""/>
        <dsp:cNvSpPr/>
      </dsp:nvSpPr>
      <dsp:spPr>
        <a:xfrm>
          <a:off x="7821888" y="702551"/>
          <a:ext cx="2804377" cy="9577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hóa</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thạch</a:t>
          </a:r>
          <a:endParaRPr lang="en-US" sz="2400" kern="1200" dirty="0">
            <a:latin typeface="Arial" panose="020B0604020202020204" pitchFamily="34" charset="0"/>
            <a:cs typeface="Arial" panose="020B0604020202020204" pitchFamily="34" charset="0"/>
          </a:endParaRPr>
        </a:p>
      </dsp:txBody>
      <dsp:txXfrm>
        <a:off x="7849940" y="730603"/>
        <a:ext cx="2748273" cy="901675"/>
      </dsp:txXfrm>
    </dsp:sp>
    <dsp:sp modelId="{BA349B87-FB23-4679-9DD9-AE0E7FBE2460}">
      <dsp:nvSpPr>
        <dsp:cNvPr id="0" name=""/>
        <dsp:cNvSpPr/>
      </dsp:nvSpPr>
      <dsp:spPr>
        <a:xfrm rot="199307">
          <a:off x="6729733" y="2304881"/>
          <a:ext cx="1123809" cy="42011"/>
        </a:xfrm>
        <a:custGeom>
          <a:avLst/>
          <a:gdLst/>
          <a:ahLst/>
          <a:cxnLst/>
          <a:rect l="0" t="0" r="0" b="0"/>
          <a:pathLst>
            <a:path>
              <a:moveTo>
                <a:pt x="0" y="21005"/>
              </a:moveTo>
              <a:lnTo>
                <a:pt x="112380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63543" y="2297791"/>
        <a:ext cx="56190" cy="56190"/>
      </dsp:txXfrm>
    </dsp:sp>
    <dsp:sp modelId="{23F5C860-1CB4-425F-8F69-88FC263B2E39}">
      <dsp:nvSpPr>
        <dsp:cNvPr id="0" name=""/>
        <dsp:cNvSpPr/>
      </dsp:nvSpPr>
      <dsp:spPr>
        <a:xfrm>
          <a:off x="7852599" y="1885929"/>
          <a:ext cx="2804377" cy="945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nhân</a:t>
          </a:r>
          <a:endParaRPr lang="en-US" sz="2400" kern="1200" dirty="0">
            <a:latin typeface="Arial" panose="020B0604020202020204" pitchFamily="34" charset="0"/>
            <a:cs typeface="Arial" panose="020B0604020202020204" pitchFamily="34" charset="0"/>
          </a:endParaRPr>
        </a:p>
      </dsp:txBody>
      <dsp:txXfrm>
        <a:off x="7880278" y="1913608"/>
        <a:ext cx="2749019" cy="889675"/>
      </dsp:txXfrm>
    </dsp:sp>
    <dsp:sp modelId="{51C8735D-62D4-4212-8817-B4833FE826CB}">
      <dsp:nvSpPr>
        <dsp:cNvPr id="0" name=""/>
        <dsp:cNvSpPr/>
      </dsp:nvSpPr>
      <dsp:spPr>
        <a:xfrm rot="2166687">
          <a:off x="2671161" y="3499830"/>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330710" y="3486122"/>
        <a:ext cx="69426" cy="69426"/>
      </dsp:txXfrm>
    </dsp:sp>
    <dsp:sp modelId="{F36B7366-C96C-407B-86F5-5CEC836F3D16}">
      <dsp:nvSpPr>
        <dsp:cNvPr id="0" name=""/>
        <dsp:cNvSpPr/>
      </dsp:nvSpPr>
      <dsp:spPr>
        <a:xfrm>
          <a:off x="3926299" y="3228910"/>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3269979"/>
        <a:ext cx="2722239" cy="1320050"/>
      </dsp:txXfrm>
    </dsp:sp>
    <dsp:sp modelId="{A59D9A66-F8A2-412F-AECF-68DC08B7A66B}">
      <dsp:nvSpPr>
        <dsp:cNvPr id="0" name=""/>
        <dsp:cNvSpPr/>
      </dsp:nvSpPr>
      <dsp:spPr>
        <a:xfrm rot="20308164">
          <a:off x="6688598" y="3687684"/>
          <a:ext cx="1206079" cy="42011"/>
        </a:xfrm>
        <a:custGeom>
          <a:avLst/>
          <a:gdLst/>
          <a:ahLst/>
          <a:cxnLst/>
          <a:rect l="0" t="0" r="0" b="0"/>
          <a:pathLst>
            <a:path>
              <a:moveTo>
                <a:pt x="0" y="21005"/>
              </a:moveTo>
              <a:lnTo>
                <a:pt x="120607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7261486" y="3678538"/>
        <a:ext cx="60303" cy="60303"/>
      </dsp:txXfrm>
    </dsp:sp>
    <dsp:sp modelId="{FF533B28-CD30-44DC-997B-B229596D0745}">
      <dsp:nvSpPr>
        <dsp:cNvPr id="0" name=""/>
        <dsp:cNvSpPr/>
      </dsp:nvSpPr>
      <dsp:spPr>
        <a:xfrm>
          <a:off x="7852599" y="3117598"/>
          <a:ext cx="2804377" cy="7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Năng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lượng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sinh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học</a:t>
          </a:r>
          <a:endParaRPr lang="en-US" sz="2400" kern="1200" dirty="0">
            <a:latin typeface="Arial" panose="020B0604020202020204" pitchFamily="34" charset="0"/>
            <a:cs typeface="Arial" panose="020B0604020202020204" pitchFamily="34" charset="0"/>
          </a:endParaRPr>
        </a:p>
      </dsp:txBody>
      <dsp:txXfrm>
        <a:off x="7874260" y="3139259"/>
        <a:ext cx="2761055" cy="696234"/>
      </dsp:txXfrm>
    </dsp:sp>
    <dsp:sp modelId="{1BD8F20A-9854-4C18-89DF-9E09E3A4B408}">
      <dsp:nvSpPr>
        <dsp:cNvPr id="0" name=""/>
        <dsp:cNvSpPr/>
      </dsp:nvSpPr>
      <dsp:spPr>
        <a:xfrm>
          <a:off x="7852599" y="4083762"/>
          <a:ext cx="2804377" cy="747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Bức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xạ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mặt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trời</a:t>
          </a:r>
          <a:endParaRPr lang="en-US" sz="2400" kern="1200" dirty="0">
            <a:latin typeface="Arial" panose="020B0604020202020204" pitchFamily="34" charset="0"/>
            <a:cs typeface="Arial" panose="020B0604020202020204" pitchFamily="34" charset="0"/>
          </a:endParaRPr>
        </a:p>
      </dsp:txBody>
      <dsp:txXfrm>
        <a:off x="7874503" y="4105666"/>
        <a:ext cx="2760569" cy="7040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DE0CD-F8DB-4C1E-A6EE-48A5F389F818}" type="datetimeFigureOut">
              <a:rPr lang="en-US" smtClean="0"/>
              <a:t>22-Aug-23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F51EF-6913-4AA2-B6B3-24783B314FC4}" type="slidenum">
              <a:rPr lang="en-US" smtClean="0"/>
              <a:t>‹#›</a:t>
            </a:fld>
            <a:endParaRPr lang="en-US"/>
          </a:p>
        </p:txBody>
      </p:sp>
    </p:spTree>
    <p:extLst>
      <p:ext uri="{BB962C8B-B14F-4D97-AF65-F5344CB8AC3E}">
        <p14:creationId xmlns:p14="http://schemas.microsoft.com/office/powerpoint/2010/main" val="291600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CF5CC-256D-43BF-9863-AD649CF26E10}" type="slidenum">
              <a:rPr kumimoji="0" lang="en-US" sz="12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981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0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49906D-F2A8-4801-ACAA-E5D1F20AC684}" type="datetimeFigureOut">
              <a:rPr lang="en-US" smtClean="0"/>
              <a:t>22-Aug-23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51280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22-Aug-23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1580848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869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168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22-Aug-23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23828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BAA7-C0AD-4998-8001-845603DCA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40C2571-2322-44BF-B1FF-68AA2511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8E801B1-6CA2-4C0E-8D29-D2E3C5BFD1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AAC6A86-E4D9-44AA-944B-FCAF81B538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42F94CC-BB44-43EF-BA4E-AE49C1609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144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5722-E1CE-488D-BD31-312871E710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33FDE6-5E22-41D8-9F6A-6AE5CF1F3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EAE4A6-FB83-4E7B-AFD9-E07B42DFD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FD97477-F248-4AC1-93BD-13CEAA1B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76CC01B-53F8-4A7E-95BD-EC0C831D1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8139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C261-DF59-428A-8ABB-6578986B4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4273084-2094-4871-8A80-E4B223501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21135-367A-4AB6-9C4B-E8E9A9F512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9B83D0F-778F-4D10-914D-D18037420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9EFC26E-162E-4B1E-AFFD-B150230EC8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1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842A-6CC9-43F8-9DCF-8C85D5AB7D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AF250C-FC52-45C1-BB64-5074CEA59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249A0EC-6621-47DF-87A2-A613A10DF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8EB113-5E5F-431B-81D8-934595D522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280602F8-5A52-41B9-B922-82547120B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51AA4BB5-E10B-43CB-9F02-F6C8617D4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2837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680B-1EA7-4B09-A6BE-B468C7A8051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7A3D2-A390-47E6-9261-9047F8DB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A349E-ABAF-44A2-8A11-BF4ACBE52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85DF7FE-172F-40B7-A43A-B6DE295F0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DF95B-D18E-4CE7-AB85-A90CAD4EC4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412590C-2293-4BC2-B04E-3B5293036C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E8D2C950-A4BA-413F-9E70-DB95B5879E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46ADDAE4-50E5-477C-9906-6C817BA5B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28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1ED7-F9AA-44C6-9BE2-5C75EF7FD2C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09BEEF8-EA1E-4CF4-AB53-9EBDF8939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6ECFBF7-96A5-4FA9-A338-2C9F011EF1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0D6FFA4-0E70-4537-AE2B-A52317E9D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0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A8C72-71CA-4AF6-9C67-0A55BBEE55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AAB2CF96-4C01-4A2A-A05A-D43127AF5A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E661533A-344E-4909-BF81-3F1675DCB2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11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E70A-9BD0-4C5E-AC80-0C904A725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99DAF94-CCBF-498D-8448-FBDF06D16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37AF373-ED28-4B51-BF31-A87370627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FD04D-AAF0-4131-B478-B58F921CE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162DAAB5-87FE-42DC-9A4A-F927F6A404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E066DCA-DF0E-4EC2-B16C-76FBB2FD46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725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22-Aug-23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8762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C550-6118-4950-9806-9035F023F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4D78F40-3657-43DC-AE60-05A28301B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C42C5A0-AA9F-404E-8507-4F89215E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3C2C7-DF76-4F0C-8701-375B4B7DE3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FA0B9B7A-736A-4289-BAE2-818584FAC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84711EF-8F20-4164-86E0-9D79154C28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024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87CD-06B7-45AE-A0DB-484C7AAC86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A4CF03A-F461-4A5C-9818-605C3F289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6E61EB-CE51-483F-9561-AC9F7FCAE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D577879-57FB-4804-880F-2C8B237A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1C65C4C7-7A80-4ABF-A19B-1506B0FE7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17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94CB6-8E8C-483A-8D6D-0DF4F1B569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2F98FBA-E23C-4ECD-B82F-FA687CF1F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B5D7E8-A5A7-4850-B6F2-B4148683F2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75498EE-000A-4A53-8C35-104753DF00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CF59B9-EA01-4AA7-BE39-AB59EE359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4867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278;p11"/>
          <p:cNvSpPr/>
          <p:nvPr/>
        </p:nvSpPr>
        <p:spPr>
          <a:xfrm>
            <a:off x="701637" y="487327"/>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86;p11"/>
          <p:cNvSpPr/>
          <p:nvPr/>
        </p:nvSpPr>
        <p:spPr>
          <a:xfrm>
            <a:off x="38593" y="836813"/>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063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DB4606-B052-484E-B5FE-A368EADFFAE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31008117"/>
      </p:ext>
    </p:extLst>
  </p:cSld>
  <p:clrMapOvr>
    <a:masterClrMapping/>
  </p:clrMapOvr>
  <p:transition spd="med">
    <p:randomBa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3E5DE6-6B55-4FC3-82A3-29A95CD2305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2512268"/>
      </p:ext>
    </p:extLst>
  </p:cSld>
  <p:clrMapOvr>
    <a:masterClrMapping/>
  </p:clrMapOvr>
  <p:transition spd="med">
    <p:randomBa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ABE46F-3F3E-4C40-A86C-46491E70CD94}"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7921074"/>
      </p:ext>
    </p:extLst>
  </p:cSld>
  <p:clrMapOvr>
    <a:masterClrMapping/>
  </p:clrMapOvr>
  <p:transition spd="med">
    <p:randomBa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9094EF-7CA3-4873-9346-2F5BD2B432E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33225515"/>
      </p:ext>
    </p:extLst>
  </p:cSld>
  <p:clrMapOvr>
    <a:masterClrMapping/>
  </p:clrMapOvr>
  <p:transition spd="med">
    <p:randomBa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FADECC-A647-4014-B6A7-0EBFE0628357}"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11301258"/>
      </p:ext>
    </p:extLst>
  </p:cSld>
  <p:clrMapOvr>
    <a:masterClrMapping/>
  </p:clrMapOvr>
  <p:transition spd="med">
    <p:randomBa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6C4D4A-2076-4DD7-A737-6143BC4AAE08}"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15354226"/>
      </p:ext>
    </p:extLst>
  </p:cSld>
  <p:clrMapOvr>
    <a:masterClrMapping/>
  </p:clrMapOvr>
  <p:transition spd="med">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49906D-F2A8-4801-ACAA-E5D1F20AC684}" type="datetimeFigureOut">
              <a:rPr lang="en-US" smtClean="0"/>
              <a:t>22-Aug-23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4501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D9550C-FE4B-497A-9F06-FEA25B109A2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5640713"/>
      </p:ext>
    </p:extLst>
  </p:cSld>
  <p:clrMapOvr>
    <a:masterClrMapping/>
  </p:clrMapOvr>
  <p:transition spd="med">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AA332F-ED42-411F-BDBC-09A39756C301}"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94597086"/>
      </p:ext>
    </p:extLst>
  </p:cSld>
  <p:clrMapOvr>
    <a:masterClrMapping/>
  </p:clrMapOvr>
  <p:transition spd="med">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50A42-5A3E-4C21-A6B6-87CA013397F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80090822"/>
      </p:ext>
    </p:extLst>
  </p:cSld>
  <p:clrMapOvr>
    <a:masterClrMapping/>
  </p:clrMapOvr>
  <p:transition spd="med">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F8455-437F-405E-9230-BC0AC68266D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23533608"/>
      </p:ext>
    </p:extLst>
  </p:cSld>
  <p:clrMapOvr>
    <a:masterClrMapping/>
  </p:clrMapOvr>
  <p:transition spd="med">
    <p:randomBa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14F8C-7228-44DF-B43D-892D55D2997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6312727"/>
      </p:ext>
    </p:extLst>
  </p:cSld>
  <p:clrMapOvr>
    <a:masterClrMapping/>
  </p:clrMapOvr>
  <p:transition spd="med">
    <p:randomBa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C2154B-3D7B-4652-A68E-93BFA56A8A6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38612771"/>
      </p:ext>
    </p:extLst>
  </p:cSld>
  <p:clrMapOvr>
    <a:masterClrMapping/>
  </p:clrMapOvr>
  <p:transition spd="med">
    <p:randomBa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173093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877639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594645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7221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49906D-F2A8-4801-ACAA-E5D1F20AC684}" type="datetimeFigureOut">
              <a:rPr lang="en-US" smtClean="0"/>
              <a:t>22-Aug-23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732507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772636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835941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4272485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6310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28997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818774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84395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124814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717777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7594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49906D-F2A8-4801-ACAA-E5D1F20AC684}" type="datetimeFigureOut">
              <a:rPr lang="en-US" smtClean="0"/>
              <a:t>22-Aug-23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4094951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931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414663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8688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804666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CREDITS: This presentation template was created</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including icons</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i</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nfographics &amp; images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kumimoji="0" sz="1600" b="1" i="0" u="none" strike="noStrike" kern="1200" cap="none" spc="0" normalizeH="0" baseline="0" noProof="0">
              <a:ln>
                <a:noFill/>
              </a:ln>
              <a:solidFill>
                <a:srgbClr val="4D4848"/>
              </a:solidFill>
              <a:effectLst/>
              <a:uLnTx/>
              <a:uFillTx/>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907892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501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775666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301578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53183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8301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49906D-F2A8-4801-ACAA-E5D1F20AC684}" type="datetimeFigureOut">
              <a:rPr lang="en-US" smtClean="0"/>
              <a:t>22-Aug-23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056394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697286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33703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4215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836025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383071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92854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313538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80278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296525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52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9906D-F2A8-4801-ACAA-E5D1F20AC684}" type="datetimeFigureOut">
              <a:rPr lang="en-US" smtClean="0"/>
              <a:t>22-Aug-23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847624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22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21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27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732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747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978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07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86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8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1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22-Aug-23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60324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481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430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71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949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6906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750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331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922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3578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17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22-Aug-23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624892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091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8663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70486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605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6301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4551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50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28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6237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662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9906D-F2A8-4801-ACAA-E5D1F20AC684}" type="datetimeFigureOut">
              <a:rPr lang="en-US" smtClean="0"/>
              <a:t>22-Aug-23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FAE3A-8437-4B35-8F77-CA48303684F0}" type="slidenum">
              <a:rPr lang="en-US" smtClean="0"/>
              <a:t>‹#›</a:t>
            </a:fld>
            <a:endParaRPr lang="en-US"/>
          </a:p>
        </p:txBody>
      </p:sp>
    </p:spTree>
    <p:extLst>
      <p:ext uri="{BB962C8B-B14F-4D97-AF65-F5344CB8AC3E}">
        <p14:creationId xmlns:p14="http://schemas.microsoft.com/office/powerpoint/2010/main" val="155144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8868B-E734-456E-AD8D-F1BCECACC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7C85AA-3D3E-4176-A6B2-33F0FD49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E5F7F-9FA1-4296-A1C5-ED636A72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5F03613-269D-48C0-A65A-AA6498E0D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5530C40-F2BD-48DC-A98B-98E3E43C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372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1682FC-3CF4-472F-872A-089B3E5643B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05314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63872903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506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35582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4084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5.png"/><Relationship Id="rId3" Type="http://schemas.openxmlformats.org/officeDocument/2006/relationships/slideLayout" Target="../slideLayouts/slideLayout80.xml"/><Relationship Id="rId7" Type="http://schemas.openxmlformats.org/officeDocument/2006/relationships/image" Target="../media/image59.gif"/><Relationship Id="rId12"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gif"/><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2.xml"/><Relationship Id="rId9" Type="http://schemas.openxmlformats.org/officeDocument/2006/relationships/image" Target="../media/image61.gif"/></Relationships>
</file>

<file path=ppt/slides/_rels/slide43.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6.png"/><Relationship Id="rId3" Type="http://schemas.openxmlformats.org/officeDocument/2006/relationships/slideLayout" Target="../slideLayouts/slideLayout91.xml"/><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8.png"/><Relationship Id="rId10" Type="http://schemas.openxmlformats.org/officeDocument/2006/relationships/image" Target="../media/image61.gif"/><Relationship Id="rId4" Type="http://schemas.openxmlformats.org/officeDocument/2006/relationships/audio" Target="../media/audio1.wav"/><Relationship Id="rId9" Type="http://schemas.openxmlformats.org/officeDocument/2006/relationships/image" Target="../media/image60.gif"/><Relationship Id="rId1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10" name="Picture 2" descr="n271 zalo Nguyen Quang Hieu">
            <a:extLst>
              <a:ext uri="{FF2B5EF4-FFF2-40B4-BE49-F238E27FC236}">
                <a16:creationId xmlns:a16="http://schemas.microsoft.com/office/drawing/2014/main" id="{59725B5D-2B03-4CF4-9701-63E7E92430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37258"/>
            <a:ext cx="9175896" cy="3934919"/>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n271 zalo Nguyen Quang Hieu">
            <a:extLst>
              <a:ext uri="{FF2B5EF4-FFF2-40B4-BE49-F238E27FC236}">
                <a16:creationId xmlns:a16="http://schemas.microsoft.com/office/drawing/2014/main" id="{45D67088-A3E9-43EA-B26E-0EAFEF84860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461878">
            <a:off x="5521571" y="2564016"/>
            <a:ext cx="2149690" cy="214969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4" descr="n271 zalo Nguyen Quang Hieu">
            <a:extLst>
              <a:ext uri="{FF2B5EF4-FFF2-40B4-BE49-F238E27FC236}">
                <a16:creationId xmlns:a16="http://schemas.microsoft.com/office/drawing/2014/main" id="{A6A8EEBA-B5A8-4D84-82B9-7330A6953859}"/>
              </a:ext>
            </a:extLst>
          </p:cNvPr>
          <p:cNvSpPr>
            <a:spLocks noChangeArrowheads="1" noChangeShapeType="1" noTextEdit="1"/>
          </p:cNvSpPr>
          <p:nvPr/>
        </p:nvSpPr>
        <p:spPr bwMode="auto">
          <a:xfrm>
            <a:off x="1752600" y="444306"/>
            <a:ext cx="8763000" cy="1003495"/>
          </a:xfrm>
          <a:prstGeom prst="rect">
            <a:avLst/>
          </a:prstGeom>
        </p:spPr>
        <p:txBody>
          <a:bodyPr wrap="none" fromWordArt="1">
            <a:prstTxWarp prst="textWave1">
              <a:avLst>
                <a:gd name="adj1" fmla="val 13822"/>
                <a:gd name="adj2" fmla="val -71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50" normalizeH="0" baseline="0" noProof="0">
                <a:ln w="11430"/>
                <a:solidFill>
                  <a:srgbClr val="008000"/>
                </a:solidFill>
                <a:effectLst>
                  <a:outerShdw blurRad="76200" dist="50800" dir="5400000" algn="tl" rotWithShape="0">
                    <a:srgbClr val="000000">
                      <a:alpha val="65000"/>
                    </a:srgbClr>
                  </a:outerShdw>
                </a:effectLst>
                <a:uLnTx/>
                <a:uFillTx/>
                <a:latin typeface="Arial"/>
                <a:ea typeface="+mn-ea"/>
                <a:cs typeface="Arial"/>
              </a:rPr>
              <a:t>CHÀO MỪNG QUÝ THẦY CÔ</a:t>
            </a:r>
          </a:p>
        </p:txBody>
      </p:sp>
      <p:sp>
        <p:nvSpPr>
          <p:cNvPr id="10" name="WordArt 4" descr="n271 zalo Nguyen Quang Hieu">
            <a:extLst>
              <a:ext uri="{FF2B5EF4-FFF2-40B4-BE49-F238E27FC236}">
                <a16:creationId xmlns:a16="http://schemas.microsoft.com/office/drawing/2014/main" id="{87F13F6C-DD3A-462D-B3D4-BB7EA70BF8C0}"/>
              </a:ext>
            </a:extLst>
          </p:cNvPr>
          <p:cNvSpPr>
            <a:spLocks noChangeArrowheads="1" noChangeShapeType="1" noTextEdit="1"/>
          </p:cNvSpPr>
          <p:nvPr/>
        </p:nvSpPr>
        <p:spPr bwMode="auto">
          <a:xfrm>
            <a:off x="2057400" y="1620285"/>
            <a:ext cx="8229600" cy="1003495"/>
          </a:xfrm>
          <a:prstGeom prst="rect">
            <a:avLst/>
          </a:prstGeom>
        </p:spPr>
        <p:txBody>
          <a:bodyPr wrap="none" fromWordArt="1">
            <a:prstTxWarp prst="textWave1">
              <a:avLst>
                <a:gd name="adj1" fmla="val 13822"/>
                <a:gd name="adj2" fmla="val -71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50" normalizeH="0" baseline="0" noProof="0" dirty="0">
                <a:ln w="11430"/>
                <a:solidFill>
                  <a:srgbClr val="008000"/>
                </a:solidFill>
                <a:effectLst>
                  <a:outerShdw blurRad="76200" dist="50800" dir="5400000" algn="tl" rotWithShape="0">
                    <a:srgbClr val="000000">
                      <a:alpha val="65000"/>
                    </a:srgbClr>
                  </a:outerShdw>
                </a:effectLst>
                <a:uLnTx/>
                <a:uFillTx/>
                <a:latin typeface="Arial"/>
                <a:ea typeface="+mn-ea"/>
                <a:cs typeface="Arial"/>
              </a:rPr>
              <a:t>ĐẾN DỰ GIỜ THĂM LỚP</a:t>
            </a:r>
          </a:p>
        </p:txBody>
      </p:sp>
    </p:spTree>
    <p:extLst>
      <p:ext uri="{BB962C8B-B14F-4D97-AF65-F5344CB8AC3E}">
        <p14:creationId xmlns:p14="http://schemas.microsoft.com/office/powerpoint/2010/main" val="3673719781"/>
      </p:ext>
    </p:extLst>
  </p:cSld>
  <p:clrMapOvr>
    <a:masterClrMapping/>
  </p:clrMapOvr>
  <p:transition spd="med" advTm="6000">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1000" fill="hold"/>
                                        <p:tgtEl>
                                          <p:spTgt spid="9"/>
                                        </p:tgtEl>
                                        <p:attrNameLst>
                                          <p:attrName>style.color</p:attrName>
                                        </p:attrNameLst>
                                      </p:cBhvr>
                                      <p:to>
                                        <a:schemeClr val="accent2"/>
                                      </p:to>
                                    </p:animClr>
                                    <p:animClr clrSpc="rgb" dir="cw">
                                      <p:cBhvr>
                                        <p:cTn id="7" dur="1000" fill="hold"/>
                                        <p:tgtEl>
                                          <p:spTgt spid="9"/>
                                        </p:tgtEl>
                                        <p:attrNameLst>
                                          <p:attrName>fillcolor</p:attrName>
                                        </p:attrNameLst>
                                      </p:cBhvr>
                                      <p:to>
                                        <a:schemeClr val="accent2"/>
                                      </p:to>
                                    </p:animClr>
                                    <p:set>
                                      <p:cBhvr>
                                        <p:cTn id="8" dur="1000" fill="hold"/>
                                        <p:tgtEl>
                                          <p:spTgt spid="9"/>
                                        </p:tgtEl>
                                        <p:attrNameLst>
                                          <p:attrName>fill.type</p:attrName>
                                        </p:attrNameLst>
                                      </p:cBhvr>
                                      <p:to>
                                        <p:strVal val="solid"/>
                                      </p:to>
                                    </p:set>
                                    <p:anim to="1.5" calcmode="lin" valueType="num">
                                      <p:cBhvr override="childStyle">
                                        <p:cTn id="9" dur="1000" fill="hold"/>
                                        <p:tgtEl>
                                          <p:spTgt spid="9"/>
                                        </p:tgtEl>
                                        <p:attrNameLst>
                                          <p:attrName>style.fontSize</p:attrName>
                                        </p:attrNameLst>
                                      </p:cBhvr>
                                    </p:anim>
                                  </p:childTnLst>
                                </p:cTn>
                              </p:par>
                              <p:par>
                                <p:cTn id="10" presetID="28" presetClass="emph" presetSubtype="0" repeatCount="indefinite" fill="hold" grpId="0" nodeType="withEffect">
                                  <p:stCondLst>
                                    <p:cond delay="2000"/>
                                  </p:stCondLst>
                                  <p:iterate type="lt">
                                    <p:tmPct val="10000"/>
                                  </p:iterate>
                                  <p:childTnLst>
                                    <p:animClr clrSpc="rgb" dir="cw">
                                      <p:cBhvr override="childStyle">
                                        <p:cTn id="11" dur="1000" fill="hold"/>
                                        <p:tgtEl>
                                          <p:spTgt spid="10"/>
                                        </p:tgtEl>
                                        <p:attrNameLst>
                                          <p:attrName>style.color</p:attrName>
                                        </p:attrNameLst>
                                      </p:cBhvr>
                                      <p:to>
                                        <a:schemeClr val="accent2"/>
                                      </p:to>
                                    </p:animClr>
                                    <p:animClr clrSpc="rgb" dir="cw">
                                      <p:cBhvr>
                                        <p:cTn id="12" dur="1000" fill="hold"/>
                                        <p:tgtEl>
                                          <p:spTgt spid="10"/>
                                        </p:tgtEl>
                                        <p:attrNameLst>
                                          <p:attrName>fillcolor</p:attrName>
                                        </p:attrNameLst>
                                      </p:cBhvr>
                                      <p:to>
                                        <a:schemeClr val="accent2"/>
                                      </p:to>
                                    </p:animClr>
                                    <p:set>
                                      <p:cBhvr>
                                        <p:cTn id="13" dur="1000" fill="hold"/>
                                        <p:tgtEl>
                                          <p:spTgt spid="10"/>
                                        </p:tgtEl>
                                        <p:attrNameLst>
                                          <p:attrName>fill.type</p:attrName>
                                        </p:attrNameLst>
                                      </p:cBhvr>
                                      <p:to>
                                        <p:strVal val="solid"/>
                                      </p:to>
                                    </p:set>
                                    <p:anim to="1.5" calcmode="lin" valueType="num">
                                      <p:cBhvr override="childStyle">
                                        <p:cTn id="14" dur="10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1 zalo Nguyen Quang Hieu"/>
          <p:cNvPicPr>
            <a:picLocks noChangeAspect="1"/>
          </p:cNvPicPr>
          <p:nvPr/>
        </p:nvPicPr>
        <p:blipFill>
          <a:blip r:embed="rId2"/>
          <a:stretch>
            <a:fillRect/>
          </a:stretch>
        </p:blipFill>
        <p:spPr>
          <a:xfrm>
            <a:off x="223028" y="751619"/>
            <a:ext cx="5982789" cy="4884499"/>
          </a:xfrm>
          <a:prstGeom prst="rect">
            <a:avLst/>
          </a:prstGeom>
        </p:spPr>
      </p:pic>
      <p:pic>
        <p:nvPicPr>
          <p:cNvPr id="6" name="Picture 5" descr="n271 zalo Nguyen Quang Hieu"/>
          <p:cNvPicPr>
            <a:picLocks noChangeAspect="1"/>
          </p:cNvPicPr>
          <p:nvPr/>
        </p:nvPicPr>
        <p:blipFill>
          <a:blip r:embed="rId3"/>
          <a:stretch>
            <a:fillRect/>
          </a:stretch>
        </p:blipFill>
        <p:spPr>
          <a:xfrm>
            <a:off x="6205817" y="849086"/>
            <a:ext cx="5461441" cy="4624251"/>
          </a:xfrm>
          <a:prstGeom prst="rect">
            <a:avLst/>
          </a:prstGeom>
        </p:spPr>
      </p:pic>
      <p:sp>
        <p:nvSpPr>
          <p:cNvPr id="7" name="TextBox 6" descr="n271 zalo Nguyen Quang Hieu"/>
          <p:cNvSpPr txBox="1"/>
          <p:nvPr/>
        </p:nvSpPr>
        <p:spPr>
          <a:xfrm>
            <a:off x="1097279" y="5636118"/>
            <a:ext cx="10384971" cy="954107"/>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sym typeface="Symbol" panose="05050102010706020507" pitchFamily="18" charset="2"/>
              </a:rPr>
              <a:t> </a:t>
            </a:r>
            <a:r>
              <a:rPr lang="en-US" sz="2800" i="1" dirty="0" err="1">
                <a:solidFill>
                  <a:srgbClr val="FF0000"/>
                </a:solidFill>
                <a:latin typeface="Arial" panose="020B0604020202020204" pitchFamily="34" charset="0"/>
                <a:cs typeface="Arial" panose="020B0604020202020204" pitchFamily="34" charset="0"/>
              </a:rPr>
              <a:t>Hầu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hết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quốc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gia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phát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triển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đều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thuộc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vào</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không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tái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tạo</a:t>
            </a:r>
            <a:r>
              <a:rPr lang="en-US" sz="2800" i="1" dirty="0">
                <a:solidFill>
                  <a:srgbClr val="FF0000"/>
                </a:solidFill>
                <a:latin typeface="Arial" panose="020B0604020202020204" pitchFamily="34" charset="0"/>
                <a:cs typeface="Arial" panose="020B0604020202020204" pitchFamily="34" charset="0"/>
              </a:rPr>
              <a:t> (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hóa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thạch</a:t>
            </a:r>
            <a:r>
              <a:rPr lang="en-US" sz="2800"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773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graphicFrame>
        <p:nvGraphicFramePr>
          <p:cNvPr id="5" name="Diagram 4" descr="n271 zalo Nguyen Quang Hieu"/>
          <p:cNvGraphicFramePr/>
          <p:nvPr>
            <p:extLst>
              <p:ext uri="{D42A27DB-BD31-4B8C-83A1-F6EECF244321}">
                <p14:modId xmlns:p14="http://schemas.microsoft.com/office/powerpoint/2010/main" val="327514605"/>
              </p:ext>
            </p:extLst>
          </p:nvPr>
        </p:nvGraphicFramePr>
        <p:xfrm>
          <a:off x="389964" y="134470"/>
          <a:ext cx="10656977" cy="6007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descr="n271 zalo Nguyen Quang Hieu"/>
          <p:cNvCxnSpPr/>
          <p:nvPr/>
        </p:nvCxnSpPr>
        <p:spPr>
          <a:xfrm>
            <a:off x="6205817" y="3931920"/>
            <a:ext cx="2110280" cy="800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1 zalo Nguyen Quang Hieu"/>
          <p:cNvSpPr/>
          <p:nvPr/>
        </p:nvSpPr>
        <p:spPr>
          <a:xfrm>
            <a:off x="7844629" y="853664"/>
            <a:ext cx="4177041" cy="1575995"/>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Hãy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luận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nhóm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a:t>
            </a:r>
          </a:p>
        </p:txBody>
      </p:sp>
      <p:graphicFrame>
        <p:nvGraphicFramePr>
          <p:cNvPr id="6" name="Table 5" descr="n271 zalo Nguyen Quang Hieu"/>
          <p:cNvGraphicFramePr>
            <a:graphicFrameLocks noGrp="1"/>
          </p:cNvGraphicFramePr>
          <p:nvPr>
            <p:extLst>
              <p:ext uri="{D42A27DB-BD31-4B8C-83A1-F6EECF244321}">
                <p14:modId xmlns:p14="http://schemas.microsoft.com/office/powerpoint/2010/main" val="2953420764"/>
              </p:ext>
            </p:extLst>
          </p:nvPr>
        </p:nvGraphicFramePr>
        <p:xfrm>
          <a:off x="529044" y="670752"/>
          <a:ext cx="11353545" cy="6341645"/>
        </p:xfrm>
        <a:graphic>
          <a:graphicData uri="http://schemas.openxmlformats.org/drawingml/2006/table">
            <a:tbl>
              <a:tblPr firstRow="1" bandRow="1">
                <a:tableStyleId>{5C22544A-7EE6-4342-B048-85BDC9FD1C3A}</a:tableStyleId>
              </a:tblPr>
              <a:tblGrid>
                <a:gridCol w="2227219">
                  <a:extLst>
                    <a:ext uri="{9D8B030D-6E8A-4147-A177-3AD203B41FA5}">
                      <a16:colId xmlns:a16="http://schemas.microsoft.com/office/drawing/2014/main" val="3165819939"/>
                    </a:ext>
                  </a:extLst>
                </a:gridCol>
                <a:gridCol w="4480560">
                  <a:extLst>
                    <a:ext uri="{9D8B030D-6E8A-4147-A177-3AD203B41FA5}">
                      <a16:colId xmlns:a16="http://schemas.microsoft.com/office/drawing/2014/main" val="261784027"/>
                    </a:ext>
                  </a:extLst>
                </a:gridCol>
                <a:gridCol w="424366">
                  <a:extLst>
                    <a:ext uri="{9D8B030D-6E8A-4147-A177-3AD203B41FA5}">
                      <a16:colId xmlns:a16="http://schemas.microsoft.com/office/drawing/2014/main" val="382036821"/>
                    </a:ext>
                  </a:extLst>
                </a:gridCol>
                <a:gridCol w="4221400">
                  <a:extLst>
                    <a:ext uri="{9D8B030D-6E8A-4147-A177-3AD203B41FA5}">
                      <a16:colId xmlns:a16="http://schemas.microsoft.com/office/drawing/2014/main" val="781933689"/>
                    </a:ext>
                  </a:extLst>
                </a:gridCol>
              </a:tblGrid>
              <a:tr h="564924">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không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6330359"/>
                  </a:ext>
                </a:extLst>
              </a:tr>
              <a:tr h="573451">
                <a:tc>
                  <a:txBody>
                    <a:bodyPr/>
                    <a:lstStyle/>
                    <a:p>
                      <a:r>
                        <a:rPr lang="en-US" sz="2800" b="1" kern="1200" dirty="0" err="1">
                          <a:solidFill>
                            <a:schemeClr val="dk1"/>
                          </a:solidFill>
                          <a:effectLst/>
                          <a:latin typeface="Arial" panose="020B0604020202020204" pitchFamily="34" charset="0"/>
                          <a:ea typeface="+mn-ea"/>
                          <a:cs typeface="Arial" panose="020B0604020202020204" pitchFamily="34" charset="0"/>
                        </a:rPr>
                        <a:t>Giống</a:t>
                      </a:r>
                      <a:r>
                        <a:rPr lang="en-US" sz="2800" b="1" kern="1200" dirty="0">
                          <a:solidFill>
                            <a:schemeClr val="dk1"/>
                          </a:solidFill>
                          <a:effectLst/>
                          <a:latin typeface="Arial" panose="020B0604020202020204" pitchFamily="34" charset="0"/>
                          <a:ea typeface="+mn-ea"/>
                          <a:cs typeface="Arial" panose="020B0604020202020204" pitchFamily="34" charset="0"/>
                        </a:rPr>
                        <a:t> </a:t>
                      </a:r>
                      <a:r>
                        <a:rPr lang="en-US" sz="2800" b="1" kern="1200" dirty="0" err="1">
                          <a:solidFill>
                            <a:schemeClr val="dk1"/>
                          </a:solidFill>
                          <a:effectLst/>
                          <a:latin typeface="Arial" panose="020B0604020202020204" pitchFamily="34" charset="0"/>
                          <a:ea typeface="+mn-ea"/>
                          <a:cs typeface="Arial" panose="020B0604020202020204" pitchFamily="34" charset="0"/>
                        </a:rPr>
                        <a:t>nhau</a:t>
                      </a:r>
                      <a:endParaRPr lang="en-US" sz="2800" dirty="0">
                        <a:latin typeface="Arial" panose="020B0604020202020204" pitchFamily="34" charset="0"/>
                        <a:cs typeface="Arial" panose="020B0604020202020204" pitchFamily="34" charset="0"/>
                      </a:endParaRPr>
                    </a:p>
                  </a:txBody>
                  <a:tcPr/>
                </a:tc>
                <a:tc gridSpan="3">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6855659"/>
                  </a:ext>
                </a:extLst>
              </a:tr>
              <a:tr h="502719">
                <a:tc>
                  <a:txBody>
                    <a:bodyPr/>
                    <a:lstStyle/>
                    <a:p>
                      <a:r>
                        <a:rPr lang="en-US" sz="2400" b="1" kern="1200" dirty="0" err="1">
                          <a:solidFill>
                            <a:schemeClr val="dk1"/>
                          </a:solidFill>
                          <a:effectLst/>
                          <a:latin typeface="Arial" panose="020B0604020202020204" pitchFamily="34" charset="0"/>
                          <a:ea typeface="+mn-ea"/>
                          <a:cs typeface="Arial" panose="020B0604020202020204" pitchFamily="34" charset="0"/>
                        </a:rPr>
                        <a:t>Khác</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nhau</a:t>
                      </a:r>
                      <a:endParaRPr lang="en-US" sz="2400" dirty="0">
                        <a:latin typeface="Arial" panose="020B0604020202020204" pitchFamily="34" charset="0"/>
                        <a:cs typeface="Arial" panose="020B0604020202020204" pitchFamily="34" charset="0"/>
                      </a:endParaRPr>
                    </a:p>
                  </a:txBody>
                  <a:tcPr/>
                </a:tc>
                <a:tc gridSpan="2">
                  <a:txBody>
                    <a:bodyPr/>
                    <a:lstStyle/>
                    <a:p>
                      <a:pPr algn="ctr"/>
                      <a:r>
                        <a:rPr lang="en-US" sz="2400" b="1" kern="1200" dirty="0" err="1">
                          <a:solidFill>
                            <a:schemeClr val="dk1"/>
                          </a:solidFill>
                          <a:effectLst/>
                          <a:latin typeface="Arial" panose="020B0604020202020204" pitchFamily="34" charset="0"/>
                          <a:ea typeface="+mn-ea"/>
                          <a:cs typeface="Arial" panose="020B0604020202020204" pitchFamily="34" charset="0"/>
                        </a:rPr>
                        <a:t>Năng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lượng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tái</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tạo</a:t>
                      </a:r>
                      <a:endParaRPr lang="en-US" sz="24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pPr algn="ctr"/>
                      <a:r>
                        <a:rPr lang="en-US" sz="2400" b="1" kern="1200" dirty="0" err="1">
                          <a:solidFill>
                            <a:schemeClr val="dk1"/>
                          </a:solidFill>
                          <a:effectLst/>
                          <a:latin typeface="Arial" panose="020B0604020202020204" pitchFamily="34" charset="0"/>
                          <a:ea typeface="+mn-ea"/>
                          <a:cs typeface="Arial" panose="020B0604020202020204" pitchFamily="34" charset="0"/>
                        </a:rPr>
                        <a:t>Năng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lượng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không</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tái</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tạo</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67122946"/>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Trữ</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lượng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5211531"/>
                  </a:ext>
                </a:extLst>
              </a:tr>
              <a:tr h="1045705">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Thời</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gian</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sử</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dụng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3411791"/>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Giá</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thành</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398495"/>
                  </a:ext>
                </a:extLst>
              </a:tr>
              <a:tr h="1491398">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Ưu</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9353352"/>
                  </a:ext>
                </a:extLst>
              </a:tr>
              <a:tr h="1016546">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Nhược</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7465840"/>
                  </a:ext>
                </a:extLst>
              </a:tr>
            </a:tbl>
          </a:graphicData>
        </a:graphic>
      </p:graphicFrame>
      <p:sp>
        <p:nvSpPr>
          <p:cNvPr id="2" name="TextBox 1" descr="n271 zalo Nguyen Quang Hieu"/>
          <p:cNvSpPr txBox="1"/>
          <p:nvPr/>
        </p:nvSpPr>
        <p:spPr>
          <a:xfrm>
            <a:off x="2927741" y="1241551"/>
            <a:ext cx="8414941" cy="400110"/>
          </a:xfrm>
          <a:prstGeom prst="rect">
            <a:avLst/>
          </a:prstGeom>
          <a:solidFill>
            <a:srgbClr val="00B0F0"/>
          </a:solidFill>
        </p:spPr>
        <p:txBody>
          <a:bodyPr wrap="square" rtlCol="0">
            <a:spAutoFit/>
          </a:bodyPr>
          <a:lstStyle/>
          <a:p>
            <a:r>
              <a:rPr lang="en-US" sz="2000" dirty="0" err="1">
                <a:latin typeface="Arial" panose="020B0604020202020204" pitchFamily="34" charset="0"/>
                <a:cs typeface="Arial" panose="020B0604020202020204" pitchFamily="34" charset="0"/>
              </a:rPr>
              <a:t>Cung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con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a:t>
            </a:r>
          </a:p>
        </p:txBody>
      </p:sp>
      <p:sp>
        <p:nvSpPr>
          <p:cNvPr id="3" name="TextBox 2" descr="n271 zalo Nguyen Quang Hieu"/>
          <p:cNvSpPr txBox="1"/>
          <p:nvPr/>
        </p:nvSpPr>
        <p:spPr>
          <a:xfrm>
            <a:off x="3025247" y="2368752"/>
            <a:ext cx="4193542" cy="400110"/>
          </a:xfrm>
          <a:prstGeom prst="rect">
            <a:avLst/>
          </a:prstGeom>
          <a:solidFill>
            <a:srgbClr val="FFC000"/>
          </a:solidFill>
        </p:spPr>
        <p:txBody>
          <a:bodyPr wrap="square" rtlCol="0">
            <a:spAutoFit/>
          </a:bodyPr>
          <a:lstStyle/>
          <a:p>
            <a:r>
              <a:rPr lang="en-US" sz="2000" dirty="0" err="1">
                <a:latin typeface="Arial" panose="020B0604020202020204" pitchFamily="34" charset="0"/>
                <a:cs typeface="Arial" panose="020B0604020202020204" pitchFamily="34" charset="0"/>
              </a:rPr>
              <a:t>Vô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7" name="TextBox 6" descr="n271 zalo Nguyen Quang Hieu"/>
          <p:cNvSpPr txBox="1"/>
          <p:nvPr/>
        </p:nvSpPr>
        <p:spPr>
          <a:xfrm>
            <a:off x="7954717" y="2331935"/>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8" name="TextBox 7" descr="n271 zalo Nguyen Quang Hieu"/>
          <p:cNvSpPr txBox="1"/>
          <p:nvPr/>
        </p:nvSpPr>
        <p:spPr>
          <a:xfrm>
            <a:off x="3179278" y="3221116"/>
            <a:ext cx="2817342"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endParaRPr lang="en-US" sz="2000" dirty="0">
              <a:latin typeface="Arial" panose="020B0604020202020204" pitchFamily="34" charset="0"/>
              <a:cs typeface="Arial" panose="020B0604020202020204" pitchFamily="34" charset="0"/>
            </a:endParaRPr>
          </a:p>
        </p:txBody>
      </p:sp>
      <p:sp>
        <p:nvSpPr>
          <p:cNvPr id="9" name="TextBox 8" descr="n271 zalo Nguyen Quang Hieu"/>
          <p:cNvSpPr txBox="1"/>
          <p:nvPr/>
        </p:nvSpPr>
        <p:spPr>
          <a:xfrm>
            <a:off x="7661190" y="2908076"/>
            <a:ext cx="4211682" cy="1015663"/>
          </a:xfrm>
          <a:prstGeom prst="rect">
            <a:avLst/>
          </a:prstGeom>
          <a:solidFill>
            <a:srgbClr val="FF31FF"/>
          </a:solidFill>
        </p:spPr>
        <p:txBody>
          <a:bodyPr wrap="square" rtlCol="0">
            <a:spAutoFit/>
          </a:bodyPr>
          <a:lstStyle/>
          <a:p>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endParaRPr lang="en-US" sz="2000" dirty="0">
              <a:latin typeface="Arial" panose="020B0604020202020204" pitchFamily="34" charset="0"/>
              <a:cs typeface="Arial" panose="020B0604020202020204" pitchFamily="34" charset="0"/>
            </a:endParaRPr>
          </a:p>
        </p:txBody>
      </p:sp>
      <p:sp>
        <p:nvSpPr>
          <p:cNvPr id="10" name="TextBox 9" descr="n271 zalo Nguyen Quang Hieu"/>
          <p:cNvSpPr txBox="1"/>
          <p:nvPr/>
        </p:nvSpPr>
        <p:spPr>
          <a:xfrm>
            <a:off x="2883063" y="4014368"/>
            <a:ext cx="4193542" cy="400110"/>
          </a:xfrm>
          <a:prstGeom prst="rect">
            <a:avLst/>
          </a:prstGeom>
          <a:solidFill>
            <a:srgbClr val="FFC000"/>
          </a:solidFill>
        </p:spPr>
        <p:txBody>
          <a:bodyPr wrap="square" rtlCol="0">
            <a:spAutoFit/>
          </a:bodyPr>
          <a:lstStyle/>
          <a:p>
            <a:r>
              <a:rPr lang="en-US" sz="2000" dirty="0">
                <a:latin typeface="Arial" panose="020B0604020202020204" pitchFamily="34" charset="0"/>
                <a:cs typeface="Arial" panose="020B0604020202020204" pitchFamily="34" charset="0"/>
              </a:rPr>
              <a:t>Cao</a:t>
            </a:r>
          </a:p>
        </p:txBody>
      </p:sp>
      <p:sp>
        <p:nvSpPr>
          <p:cNvPr id="11" name="TextBox 10" descr="n271 zalo Nguyen Quang Hieu"/>
          <p:cNvSpPr txBox="1"/>
          <p:nvPr/>
        </p:nvSpPr>
        <p:spPr>
          <a:xfrm>
            <a:off x="7954717" y="3943413"/>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2" name="TextBox 11" descr="n271 zalo Nguyen Quang Hieu"/>
          <p:cNvSpPr txBox="1"/>
          <p:nvPr/>
        </p:nvSpPr>
        <p:spPr>
          <a:xfrm>
            <a:off x="2708697" y="4506833"/>
            <a:ext cx="494180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tiềm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endParaRPr lang="en-US" dirty="0">
              <a:latin typeface="Arial" panose="020B0604020202020204" pitchFamily="34" charset="0"/>
              <a:cs typeface="Arial" panose="020B0604020202020204" pitchFamily="34" charset="0"/>
            </a:endParaRPr>
          </a:p>
        </p:txBody>
      </p:sp>
      <p:sp>
        <p:nvSpPr>
          <p:cNvPr id="13" name="TextBox 12" descr="n271 zalo Nguyen Quang Hieu"/>
          <p:cNvSpPr txBox="1"/>
          <p:nvPr/>
        </p:nvSpPr>
        <p:spPr>
          <a:xfrm>
            <a:off x="7675118" y="4485134"/>
            <a:ext cx="4037960" cy="1477328"/>
          </a:xfrm>
          <a:prstGeom prst="rect">
            <a:avLst/>
          </a:prstGeom>
          <a:solidFill>
            <a:srgbClr val="FF31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2858673" y="6070899"/>
            <a:ext cx="4217932" cy="830997"/>
          </a:xfrm>
          <a:prstGeom prst="rect">
            <a:avLst/>
          </a:prstGeom>
          <a:solidFill>
            <a:srgbClr val="FFC000"/>
          </a:solidFill>
        </p:spPr>
        <p:txBody>
          <a:bodyPr wrap="square" rtlCol="0">
            <a:spAutoFit/>
          </a:bodyPr>
          <a:lstStyle/>
          <a:p>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ổn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định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còn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thuộc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máy</a:t>
            </a:r>
            <a:r>
              <a:rPr lang="en-US" sz="1600" dirty="0">
                <a:latin typeface="Arial" panose="020B0604020202020204" pitchFamily="34" charset="0"/>
                <a:cs typeface="Arial" panose="020B0604020202020204" pitchFamily="34" charset="0"/>
              </a:rPr>
              <a:t> chi </a:t>
            </a:r>
            <a:r>
              <a:rPr lang="en-US" sz="1600" dirty="0" err="1">
                <a:latin typeface="Arial" panose="020B0604020202020204" pitchFamily="34" charset="0"/>
                <a:cs typeface="Arial" panose="020B0604020202020204" pitchFamily="34" charset="0"/>
              </a:rPr>
              <a:t>phí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khai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cao</a:t>
            </a:r>
            <a:endParaRPr lang="en-US" sz="1600" dirty="0">
              <a:latin typeface="Arial" panose="020B0604020202020204" pitchFamily="34" charset="0"/>
              <a:cs typeface="Arial" panose="020B0604020202020204" pitchFamily="34" charset="0"/>
            </a:endParaRPr>
          </a:p>
        </p:txBody>
      </p:sp>
      <p:sp>
        <p:nvSpPr>
          <p:cNvPr id="15" name="TextBox 14" descr="n271 zalo Nguyen Quang Hieu"/>
          <p:cNvSpPr txBox="1"/>
          <p:nvPr/>
        </p:nvSpPr>
        <p:spPr>
          <a:xfrm>
            <a:off x="7684835" y="6223250"/>
            <a:ext cx="4028243" cy="584775"/>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những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tạo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kính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ô </a:t>
            </a:r>
            <a:r>
              <a:rPr lang="en-US" sz="1600" dirty="0" err="1">
                <a:latin typeface="Arial" panose="020B0604020202020204" pitchFamily="34" charset="0"/>
                <a:cs typeface="Arial" panose="020B0604020202020204" pitchFamily="34" charset="0"/>
              </a:rPr>
              <a:t>nhiễm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252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ircle(in)">
                                      <p:cBhvr>
                                        <p:cTn id="66" dur="2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2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circle(in)">
                                      <p:cBhvr>
                                        <p:cTn id="7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3" grpId="0" animBg="1"/>
      <p:bldP spid="7" grpId="0"/>
      <p:bldP spid="8" grpId="0"/>
      <p:bldP spid="9" grpId="0" animBg="1"/>
      <p:bldP spid="10" grpId="0" animBg="1"/>
      <p:bldP spid="11" grpId="0"/>
      <p:bldP spid="12" grpId="0"/>
      <p:bldP spid="13" grpId="0" animBg="1"/>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2" name="Oval Callout 1" descr="n271 zalo Nguyen Quang Hieu"/>
          <p:cNvSpPr/>
          <p:nvPr/>
        </p:nvSpPr>
        <p:spPr>
          <a:xfrm>
            <a:off x="6891494" y="1617784"/>
            <a:ext cx="5300506" cy="297833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Vai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trò</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việc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đối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sự</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triển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con </a:t>
            </a:r>
            <a:r>
              <a:rPr lang="en-US" sz="2800" dirty="0" err="1">
                <a:solidFill>
                  <a:srgbClr val="C00000"/>
                </a:solidFill>
                <a:latin typeface="Arial" panose="020B0604020202020204" pitchFamily="34" charset="0"/>
                <a:cs typeface="Arial" panose="020B0604020202020204" pitchFamily="34" charset="0"/>
              </a:rPr>
              <a:t>người</a:t>
            </a:r>
            <a:r>
              <a:rPr lang="en-US" sz="2800" dirty="0">
                <a:solidFill>
                  <a:srgbClr val="C00000"/>
                </a:solidFill>
                <a:latin typeface="Arial" panose="020B0604020202020204" pitchFamily="34" charset="0"/>
                <a:cs typeface="Arial" panose="020B0604020202020204" pitchFamily="34" charset="0"/>
              </a:rPr>
              <a:t> ?</a:t>
            </a:r>
          </a:p>
        </p:txBody>
      </p:sp>
      <p:sp>
        <p:nvSpPr>
          <p:cNvPr id="3" name="Rectangle 2" descr="n271 zalo Nguyen Quang Hieu"/>
          <p:cNvSpPr/>
          <p:nvPr/>
        </p:nvSpPr>
        <p:spPr>
          <a:xfrm>
            <a:off x="207084" y="1337234"/>
            <a:ext cx="11370627" cy="2554545"/>
          </a:xfrm>
          <a:prstGeom prst="rect">
            <a:avLst/>
          </a:prstGeom>
        </p:spPr>
        <p:txBody>
          <a:bodyPr wrap="square">
            <a:spAutoFit/>
          </a:bodyPr>
          <a:lstStyle/>
          <a:p>
            <a:r>
              <a:rPr lang="vi-VN" sz="3200" dirty="0">
                <a:solidFill>
                  <a:srgbClr val="002060"/>
                </a:solidFill>
                <a:cs typeface="Times New Roman" panose="02020603050405020304" pitchFamily="18" charset="0"/>
              </a:rPr>
              <a:t>+ Năng lượng tái tạo có trữ lượng vô hạn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có tiềm năng thay thế các nguồn năng lượng không tái tạo như năng lượng hóa thạch năng lượng hạt nhân bởi điều này </a:t>
            </a:r>
            <a:r>
              <a:rPr lang="vi-VN" sz="3200" dirty="0">
                <a:solidFill>
                  <a:srgbClr val="FF0000"/>
                </a:solidFill>
                <a:cs typeface="Times New Roman" panose="02020603050405020304" pitchFamily="18" charset="0"/>
              </a:rPr>
              <a:t>góp phần tránh được các hậu quả có hại đến môi trường</a:t>
            </a:r>
            <a:r>
              <a:rPr lang="vi-VN" sz="3200" dirty="0">
                <a:solidFill>
                  <a:srgbClr val="002060"/>
                </a:solidFill>
                <a:cs typeface="Times New Roman" panose="02020603050405020304" pitchFamily="18" charset="0"/>
              </a:rPr>
              <a:t> </a:t>
            </a:r>
            <a:endParaRPr lang="en-US" sz="3200" dirty="0">
              <a:solidFill>
                <a:srgbClr val="002060"/>
              </a:solidFill>
              <a:cs typeface="Times New Roman" panose="02020603050405020304" pitchFamily="18" charset="0"/>
            </a:endParaRPr>
          </a:p>
          <a:p>
            <a:endParaRPr lang="en-US" sz="3200" dirty="0">
              <a:solidFill>
                <a:srgbClr val="002060"/>
              </a:solidFill>
              <a:cs typeface="Times New Roman" panose="02020603050405020304" pitchFamily="18" charset="0"/>
            </a:endParaRPr>
          </a:p>
        </p:txBody>
      </p:sp>
      <p:sp>
        <p:nvSpPr>
          <p:cNvPr id="5" name="Rectangle 4" descr="n271 zalo Nguyen Quang Hieu"/>
          <p:cNvSpPr/>
          <p:nvPr/>
        </p:nvSpPr>
        <p:spPr>
          <a:xfrm>
            <a:off x="389964" y="4525157"/>
            <a:ext cx="11471110" cy="2062103"/>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V</a:t>
            </a:r>
            <a:r>
              <a:rPr lang="vi-VN" sz="3200" b="1" dirty="0">
                <a:solidFill>
                  <a:srgbClr val="002060"/>
                </a:solidFill>
                <a:latin typeface="Arial" panose="020B0604020202020204" pitchFamily="34" charset="0"/>
                <a:cs typeface="Arial" panose="020B0604020202020204" pitchFamily="34" charset="0"/>
              </a:rPr>
              <a:t>í dụ</a:t>
            </a:r>
            <a:r>
              <a:rPr lang="en-US" sz="3200" b="1" dirty="0">
                <a:solidFill>
                  <a:srgbClr val="002060"/>
                </a:solidFill>
                <a:latin typeface="Arial" panose="020B0604020202020204" pitchFamily="34" charset="0"/>
                <a:cs typeface="Arial" panose="020B0604020202020204" pitchFamily="34" charset="0"/>
              </a:rPr>
              <a:t>:</a:t>
            </a:r>
            <a:r>
              <a:rPr lang="vi-VN" sz="3200" b="1" dirty="0">
                <a:solidFill>
                  <a:srgbClr val="002060"/>
                </a:solidFill>
                <a:latin typeface="Arial" panose="020B0604020202020204" pitchFamily="34" charset="0"/>
                <a:cs typeface="Arial" panose="020B0604020202020204" pitchFamily="34" charset="0"/>
              </a:rPr>
              <a:t> </a:t>
            </a:r>
            <a:r>
              <a:rPr lang="vi-VN" sz="3200" b="1" dirty="0">
                <a:solidFill>
                  <a:srgbClr val="00B050"/>
                </a:solidFill>
                <a:latin typeface="Arial" panose="020B0604020202020204" pitchFamily="34" charset="0"/>
                <a:cs typeface="Arial" panose="020B0604020202020204" pitchFamily="34" charset="0"/>
              </a:rPr>
              <a:t>nhiên liệu sinh học</a:t>
            </a:r>
            <a:r>
              <a:rPr lang="vi-VN" sz="3200" dirty="0">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cho thấy nhiều ưu điểm vượt trội </a:t>
            </a:r>
            <a:r>
              <a:rPr lang="vi-VN" sz="3200" b="1" dirty="0">
                <a:solidFill>
                  <a:srgbClr val="FFC000"/>
                </a:solidFill>
                <a:latin typeface="Arial" panose="020B0604020202020204" pitchFamily="34" charset="0"/>
                <a:cs typeface="Arial" panose="020B0604020202020204" pitchFamily="34" charset="0"/>
              </a:rPr>
              <a:t>so với nhiên liệu hóa thạch </a:t>
            </a:r>
            <a:r>
              <a:rPr lang="vi-VN" sz="3200" dirty="0">
                <a:solidFill>
                  <a:srgbClr val="002060"/>
                </a:solidFill>
                <a:latin typeface="Arial" panose="020B0604020202020204" pitchFamily="34" charset="0"/>
                <a:cs typeface="Arial" panose="020B0604020202020204" pitchFamily="34" charset="0"/>
              </a:rPr>
              <a:t>như được chế tạo dễ dàng từ sinh khối phát triển bền vững nhờ khả năng tái tạo và phân hủy sinh học tốt.</a:t>
            </a:r>
          </a:p>
        </p:txBody>
      </p:sp>
    </p:spTree>
    <p:extLst>
      <p:ext uri="{BB962C8B-B14F-4D97-AF65-F5344CB8AC3E}">
        <p14:creationId xmlns:p14="http://schemas.microsoft.com/office/powerpoint/2010/main" val="8115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71 zalo Nguyen Quang Hieu"/>
          <p:cNvSpPr/>
          <p:nvPr/>
        </p:nvSpPr>
        <p:spPr>
          <a:xfrm>
            <a:off x="98369" y="2588858"/>
            <a:ext cx="11994775" cy="1050324"/>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1 zalo Nguyen Quang Hieu"/>
          <p:cNvSpPr/>
          <p:nvPr/>
        </p:nvSpPr>
        <p:spPr>
          <a:xfrm>
            <a:off x="215152" y="1053787"/>
            <a:ext cx="11604812" cy="1569660"/>
          </a:xfrm>
          <a:prstGeom prst="rect">
            <a:avLst/>
          </a:prstGeom>
        </p:spPr>
        <p:txBody>
          <a:bodyPr wrap="square">
            <a:spAutoFit/>
          </a:bodyPr>
          <a:lstStyle/>
          <a:p>
            <a:r>
              <a:rPr lang="vi-VN" sz="3200" dirty="0">
                <a:solidFill>
                  <a:srgbClr val="002060"/>
                </a:solidFill>
                <a:cs typeface="Times New Roman" panose="02020603050405020304" pitchFamily="18" charset="0"/>
              </a:rPr>
              <a:t>+ Việc </a:t>
            </a:r>
            <a:r>
              <a:rPr lang="vi-VN" sz="3200" b="1" i="1" dirty="0">
                <a:solidFill>
                  <a:srgbClr val="00B050"/>
                </a:solidFill>
                <a:cs typeface="Times New Roman" panose="02020603050405020304" pitchFamily="18" charset="0"/>
              </a:rPr>
              <a:t>phát triển năng lượng tái tạo </a:t>
            </a:r>
            <a:r>
              <a:rPr lang="vi-VN" sz="3200" dirty="0">
                <a:solidFill>
                  <a:srgbClr val="002060"/>
                </a:solidFill>
                <a:cs typeface="Times New Roman" panose="02020603050405020304" pitchFamily="18" charset="0"/>
              </a:rPr>
              <a:t>được xem là bước đi </a:t>
            </a:r>
            <a:r>
              <a:rPr lang="en-US" sz="3200" dirty="0">
                <a:solidFill>
                  <a:srgbClr val="002060"/>
                </a:solidFill>
                <a:cs typeface="Times New Roman" panose="02020603050405020304" pitchFamily="18" charset="0"/>
              </a:rPr>
              <a:t>t</a:t>
            </a:r>
            <a:r>
              <a:rPr lang="vi-VN" sz="3200" dirty="0">
                <a:solidFill>
                  <a:srgbClr val="002060"/>
                </a:solidFill>
                <a:cs typeface="Times New Roman" panose="02020603050405020304" pitchFamily="18" charset="0"/>
              </a:rPr>
              <a:t>iên </a:t>
            </a:r>
            <a:r>
              <a:rPr lang="en-US" sz="3200" dirty="0">
                <a:solidFill>
                  <a:srgbClr val="002060"/>
                </a:solidFill>
                <a:cs typeface="Times New Roman" panose="02020603050405020304" pitchFamily="18" charset="0"/>
              </a:rPr>
              <a:t>p</a:t>
            </a:r>
            <a:r>
              <a:rPr lang="vi-VN" sz="3200" dirty="0">
                <a:solidFill>
                  <a:srgbClr val="002060"/>
                </a:solidFill>
                <a:cs typeface="Times New Roman" panose="02020603050405020304" pitchFamily="18" charset="0"/>
              </a:rPr>
              <a:t>hong cho </a:t>
            </a:r>
            <a:r>
              <a:rPr lang="vi-VN" sz="3200" b="1" i="1" dirty="0">
                <a:solidFill>
                  <a:srgbClr val="FF0000"/>
                </a:solidFill>
                <a:cs typeface="Times New Roman" panose="02020603050405020304" pitchFamily="18" charset="0"/>
              </a:rPr>
              <a:t>việc giảm khí thải gây ra hiệu ứng nhà kính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hướng tới một nền tăng trưởng năng lượng xanh hiện đại.</a:t>
            </a:r>
          </a:p>
        </p:txBody>
      </p:sp>
      <p:pic>
        <p:nvPicPr>
          <p:cNvPr id="6" name="Picture 5" descr="n271 zalo Nguyen Quang Hieu"/>
          <p:cNvPicPr>
            <a:picLocks noChangeAspect="1"/>
          </p:cNvPicPr>
          <p:nvPr/>
        </p:nvPicPr>
        <p:blipFill>
          <a:blip r:embed="rId2"/>
          <a:stretch>
            <a:fillRect/>
          </a:stretch>
        </p:blipFill>
        <p:spPr>
          <a:xfrm>
            <a:off x="389964" y="2761970"/>
            <a:ext cx="5419165" cy="3732959"/>
          </a:xfrm>
          <a:prstGeom prst="rect">
            <a:avLst/>
          </a:prstGeom>
        </p:spPr>
      </p:pic>
      <p:pic>
        <p:nvPicPr>
          <p:cNvPr id="7" name="Picture 6" descr="n271 zalo Nguyen Quang Hieu"/>
          <p:cNvPicPr>
            <a:picLocks noChangeAspect="1"/>
          </p:cNvPicPr>
          <p:nvPr/>
        </p:nvPicPr>
        <p:blipFill>
          <a:blip r:embed="rId3"/>
          <a:stretch>
            <a:fillRect/>
          </a:stretch>
        </p:blipFill>
        <p:spPr>
          <a:xfrm>
            <a:off x="6016998" y="2865904"/>
            <a:ext cx="5429250" cy="3629025"/>
          </a:xfrm>
          <a:prstGeom prst="rect">
            <a:avLst/>
          </a:prstGeom>
        </p:spPr>
      </p:pic>
    </p:spTree>
    <p:extLst>
      <p:ext uri="{BB962C8B-B14F-4D97-AF65-F5344CB8AC3E}">
        <p14:creationId xmlns:p14="http://schemas.microsoft.com/office/powerpoint/2010/main" val="7433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1 zalo Nguyen Quang Hieu"/>
          <p:cNvSpPr/>
          <p:nvPr/>
        </p:nvSpPr>
        <p:spPr>
          <a:xfrm>
            <a:off x="209006" y="1271677"/>
            <a:ext cx="11652068" cy="3046988"/>
          </a:xfrm>
          <a:prstGeom prst="rect">
            <a:avLst/>
          </a:prstGeom>
        </p:spPr>
        <p:txBody>
          <a:bodyPr wrap="square">
            <a:spAutoFit/>
          </a:bodyPr>
          <a:lstStyle/>
          <a:p>
            <a:pPr algn="just"/>
            <a:r>
              <a:rPr lang="vi-VN" sz="3200" dirty="0">
                <a:solidFill>
                  <a:srgbClr val="002060"/>
                </a:solidFill>
                <a:cs typeface="Times New Roman" panose="02020603050405020304" pitchFamily="18" charset="0"/>
              </a:rPr>
              <a:t>+ Việc sử dụng nguồn năng lượng tái tạo là </a:t>
            </a:r>
            <a:r>
              <a:rPr lang="vi-VN" sz="3200" b="1" dirty="0">
                <a:solidFill>
                  <a:srgbClr val="FF0000"/>
                </a:solidFill>
                <a:cs typeface="Times New Roman" panose="02020603050405020304" pitchFamily="18" charset="0"/>
              </a:rPr>
              <a:t>chiến lược phù hợp quan trọng</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vì </a:t>
            </a:r>
            <a:r>
              <a:rPr lang="en-US" sz="3200" dirty="0" err="1">
                <a:solidFill>
                  <a:srgbClr val="002060"/>
                </a:solidFill>
                <a:cs typeface="Times New Roman" panose="02020603050405020304" pitchFamily="18" charset="0"/>
              </a:rPr>
              <a:t>ít</a:t>
            </a:r>
            <a:r>
              <a:rPr lang="vi-VN" sz="3200" dirty="0">
                <a:solidFill>
                  <a:srgbClr val="002060"/>
                </a:solidFill>
                <a:cs typeface="Times New Roman" panose="02020603050405020304" pitchFamily="18" charset="0"/>
              </a:rPr>
              <a:t> rủi ro hơn góp phần tăng cường nguồn cung cấp trong nước giảm t</a:t>
            </a:r>
            <a:r>
              <a:rPr lang="en-US" sz="3200" dirty="0">
                <a:solidFill>
                  <a:srgbClr val="002060"/>
                </a:solidFill>
                <a:cs typeface="Times New Roman" panose="02020603050405020304" pitchFamily="18" charset="0"/>
              </a:rPr>
              <a:t>h</a:t>
            </a:r>
            <a:r>
              <a:rPr lang="vi-VN" sz="3200" dirty="0">
                <a:solidFill>
                  <a:srgbClr val="002060"/>
                </a:solidFill>
                <a:cs typeface="Times New Roman" panose="02020603050405020304" pitchFamily="18" charset="0"/>
              </a:rPr>
              <a:t>iểu sự phụ thuộc vào nguồn năng lượng nhập </a:t>
            </a:r>
            <a:r>
              <a:rPr lang="vi-VN" sz="3200" i="1" dirty="0">
                <a:solidFill>
                  <a:srgbClr val="002060"/>
                </a:solidFill>
                <a:cs typeface="Times New Roman" panose="02020603050405020304" pitchFamily="18" charset="0"/>
              </a:rPr>
              <a:t>khẩu nước ngoài</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đảm bảo an ninh năng lượng quốc gia đồng thời </a:t>
            </a:r>
            <a:r>
              <a:rPr lang="vi-VN" sz="3200" b="1" dirty="0">
                <a:solidFill>
                  <a:schemeClr val="accent6">
                    <a:lumMod val="75000"/>
                  </a:schemeClr>
                </a:solidFill>
                <a:cs typeface="Times New Roman" panose="02020603050405020304" pitchFamily="18" charset="0"/>
              </a:rPr>
              <a:t>giảm tác động làm biến đổi khí hậu bảo vệ môi trường</a:t>
            </a:r>
            <a:r>
              <a:rPr lang="vi-VN" sz="3200" dirty="0">
                <a:cs typeface="Times New Roman" panose="02020603050405020304" pitchFamily="18" charset="0"/>
              </a:rPr>
              <a:t>.</a:t>
            </a:r>
          </a:p>
        </p:txBody>
      </p:sp>
      <p:sp>
        <p:nvSpPr>
          <p:cNvPr id="7" name="Rectangle 6" descr="n271 zalo Nguyen Quang Hieu"/>
          <p:cNvSpPr/>
          <p:nvPr/>
        </p:nvSpPr>
        <p:spPr>
          <a:xfrm>
            <a:off x="0" y="4440208"/>
            <a:ext cx="11994775" cy="1046191"/>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7143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descr="n271 zalo Nguyen Quang Hieu"/>
          <p:cNvSpPr/>
          <p:nvPr/>
        </p:nvSpPr>
        <p:spPr>
          <a:xfrm>
            <a:off x="2782389" y="3938196"/>
            <a:ext cx="9078685" cy="2622177"/>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nhóm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chúng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gì</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pic>
        <p:nvPicPr>
          <p:cNvPr id="7" name="Picture 6" descr="n271 zalo Nguyen Quang Hieu"/>
          <p:cNvPicPr>
            <a:picLocks noChangeAspect="1"/>
          </p:cNvPicPr>
          <p:nvPr/>
        </p:nvPicPr>
        <p:blipFill>
          <a:blip r:embed="rId2"/>
          <a:stretch>
            <a:fillRect/>
          </a:stretch>
        </p:blipFill>
        <p:spPr>
          <a:xfrm>
            <a:off x="389964" y="657690"/>
            <a:ext cx="9640389" cy="6052803"/>
          </a:xfrm>
          <a:prstGeom prst="rect">
            <a:avLst/>
          </a:prstGeom>
        </p:spPr>
      </p:pic>
    </p:spTree>
    <p:extLst>
      <p:ext uri="{BB962C8B-B14F-4D97-AF65-F5344CB8AC3E}">
        <p14:creationId xmlns:p14="http://schemas.microsoft.com/office/powerpoint/2010/main" val="20456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ectangle 4" descr="n271 zalo Nguyen Quang Hieu"/>
          <p:cNvSpPr/>
          <p:nvPr/>
        </p:nvSpPr>
        <p:spPr>
          <a:xfrm>
            <a:off x="389964" y="976589"/>
            <a:ext cx="11471110"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6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descr="n271 zalo Nguyen Quang Hieu"/>
          <p:cNvSpPr/>
          <p:nvPr/>
        </p:nvSpPr>
        <p:spPr>
          <a:xfrm>
            <a:off x="265497" y="5190889"/>
            <a:ext cx="11338559" cy="1077218"/>
          </a:xfrm>
          <a:prstGeom prst="rect">
            <a:avLst/>
          </a:prstGeom>
        </p:spPr>
        <p:txBody>
          <a:bodyPr wrap="squar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ổn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chi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khai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1 zalo Nguyen Quang Hieu"/>
          <p:cNvSpPr/>
          <p:nvPr/>
        </p:nvSpPr>
        <p:spPr>
          <a:xfrm>
            <a:off x="315111" y="2049395"/>
            <a:ext cx="2231701" cy="584775"/>
          </a:xfrm>
          <a:prstGeom prst="rect">
            <a:avLst/>
          </a:prstGeom>
        </p:spPr>
        <p:txBody>
          <a:bodyPr wrap="non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8" name="Rectangle 7" descr="n271 zalo Nguyen Quang Hieu"/>
          <p:cNvSpPr/>
          <p:nvPr/>
        </p:nvSpPr>
        <p:spPr>
          <a:xfrm>
            <a:off x="217488" y="2654985"/>
            <a:ext cx="11643586"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tiềm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descr="n271 zalo Nguyen Quang Hieu"/>
          <p:cNvSpPr/>
          <p:nvPr/>
        </p:nvSpPr>
        <p:spPr>
          <a:xfrm>
            <a:off x="217487" y="3753018"/>
            <a:ext cx="11434581"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hậu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môi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2793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ounded Rectangle 4" descr="n271 zalo Nguyen Quang Hieu"/>
          <p:cNvSpPr/>
          <p:nvPr/>
        </p:nvSpPr>
        <p:spPr>
          <a:xfrm>
            <a:off x="2782389" y="4543315"/>
            <a:ext cx="9078685" cy="633804"/>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1 zalo Nguyen Quang Hieu"/>
          <p:cNvSpPr/>
          <p:nvPr/>
        </p:nvSpPr>
        <p:spPr>
          <a:xfrm>
            <a:off x="266636" y="1837782"/>
            <a:ext cx="11215615" cy="1569660"/>
          </a:xfrm>
          <a:prstGeom prst="rect">
            <a:avLst/>
          </a:prstGeom>
        </p:spPr>
        <p:txBody>
          <a:bodyPr wrap="square">
            <a:spAutoFit/>
          </a:bodyPr>
          <a:lstStyle/>
          <a:p>
            <a:pPr algn="just">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descr="n271 zalo Nguyen Quang Hieu"/>
          <p:cNvSpPr/>
          <p:nvPr/>
        </p:nvSpPr>
        <p:spPr>
          <a:xfrm>
            <a:off x="266636" y="943238"/>
            <a:ext cx="6454973"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pic>
        <p:nvPicPr>
          <p:cNvPr id="8" name="Picture 7" descr="n271 zalo Nguyen Quang Hieu"/>
          <p:cNvPicPr>
            <a:picLocks noChangeAspect="1"/>
          </p:cNvPicPr>
          <p:nvPr/>
        </p:nvPicPr>
        <p:blipFill>
          <a:blip r:embed="rId2"/>
          <a:stretch>
            <a:fillRect/>
          </a:stretch>
        </p:blipFill>
        <p:spPr>
          <a:xfrm>
            <a:off x="-62343" y="3349755"/>
            <a:ext cx="5174662" cy="3508245"/>
          </a:xfrm>
          <a:prstGeom prst="rect">
            <a:avLst/>
          </a:prstGeom>
        </p:spPr>
      </p:pic>
      <p:pic>
        <p:nvPicPr>
          <p:cNvPr id="9" name="Picture 8" descr="n271 zalo Nguyen Quang Hieu"/>
          <p:cNvPicPr>
            <a:picLocks noChangeAspect="1"/>
          </p:cNvPicPr>
          <p:nvPr/>
        </p:nvPicPr>
        <p:blipFill>
          <a:blip r:embed="rId3"/>
          <a:stretch>
            <a:fillRect/>
          </a:stretch>
        </p:blipFill>
        <p:spPr>
          <a:xfrm>
            <a:off x="4960042" y="3422996"/>
            <a:ext cx="5224509" cy="3508245"/>
          </a:xfrm>
          <a:prstGeom prst="rect">
            <a:avLst/>
          </a:prstGeom>
        </p:spPr>
      </p:pic>
    </p:spTree>
    <p:extLst>
      <p:ext uri="{BB962C8B-B14F-4D97-AF65-F5344CB8AC3E}">
        <p14:creationId xmlns:p14="http://schemas.microsoft.com/office/powerpoint/2010/main" val="14049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71 zalo Nguyen Quang Hieu"/>
          <p:cNvPicPr>
            <a:picLocks noChangeAspect="1"/>
          </p:cNvPicPr>
          <p:nvPr/>
        </p:nvPicPr>
        <p:blipFill>
          <a:blip r:embed="rId2"/>
          <a:stretch>
            <a:fillRect/>
          </a:stretch>
        </p:blipFill>
        <p:spPr>
          <a:xfrm>
            <a:off x="161364" y="3257572"/>
            <a:ext cx="5217460" cy="3600428"/>
          </a:xfrm>
          <a:prstGeom prst="rect">
            <a:avLst/>
          </a:prstGeom>
        </p:spPr>
      </p:pic>
      <p:pic>
        <p:nvPicPr>
          <p:cNvPr id="5" name="Picture 4" descr="n271 zalo Nguyen Quang Hieu"/>
          <p:cNvPicPr>
            <a:picLocks noChangeAspect="1"/>
          </p:cNvPicPr>
          <p:nvPr/>
        </p:nvPicPr>
        <p:blipFill>
          <a:blip r:embed="rId3"/>
          <a:stretch>
            <a:fillRect/>
          </a:stretch>
        </p:blipFill>
        <p:spPr>
          <a:xfrm>
            <a:off x="6635036" y="3065929"/>
            <a:ext cx="4682237" cy="3570361"/>
          </a:xfrm>
          <a:prstGeom prst="rect">
            <a:avLst/>
          </a:prstGeom>
        </p:spPr>
      </p:pic>
      <p:sp>
        <p:nvSpPr>
          <p:cNvPr id="6" name="TextBox 5" descr="n271 zalo Nguyen Quang Hie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7" name="Rounded Rectangle 6" descr="n271 zalo Nguyen Quang Hieu"/>
          <p:cNvSpPr/>
          <p:nvPr/>
        </p:nvSpPr>
        <p:spPr>
          <a:xfrm>
            <a:off x="389963" y="965348"/>
            <a:ext cx="6481099"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sp>
        <p:nvSpPr>
          <p:cNvPr id="8" name="Rectangle 7" descr="n271 zalo Nguyen Quang Hieu"/>
          <p:cNvSpPr/>
          <p:nvPr/>
        </p:nvSpPr>
        <p:spPr>
          <a:xfrm>
            <a:off x="266636" y="1837782"/>
            <a:ext cx="11764255"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937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8" descr="n271 zalo Nguyen Quang Hieu">
            <a:extLst>
              <a:ext uri="{FF2B5EF4-FFF2-40B4-BE49-F238E27FC236}">
                <a16:creationId xmlns:a16="http://schemas.microsoft.com/office/drawing/2014/main" id="{0606D91E-EB45-4F4F-A889-4322EFACF6BB}"/>
              </a:ext>
            </a:extLst>
          </p:cNvPr>
          <p:cNvSpPr/>
          <p:nvPr/>
        </p:nvSpPr>
        <p:spPr>
          <a:xfrm>
            <a:off x="622227" y="242934"/>
            <a:ext cx="11395602" cy="136379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Arial" panose="020B0604020202020204" pitchFamily="34" charset="0"/>
                <a:ea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rPr>
              <a:t>NHÀ</a:t>
            </a:r>
            <a:r>
              <a:rPr kumimoji="0" lang="en-US" sz="3600" b="1" i="0" u="none"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mn-cs"/>
              </a:rPr>
              <a:t> PHÂN TÍCH CÔNG NGHỆ TƯƠNG LAI</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endParaRPr>
          </a:p>
        </p:txBody>
      </p:sp>
      <p:pic>
        <p:nvPicPr>
          <p:cNvPr id="3" name="Picture 2" descr="n271 zalo Nguyen Quang Hieu"/>
          <p:cNvPicPr>
            <a:picLocks noChangeAspect="1"/>
          </p:cNvPicPr>
          <p:nvPr/>
        </p:nvPicPr>
        <p:blipFill>
          <a:blip r:embed="rId2"/>
          <a:stretch>
            <a:fillRect/>
          </a:stretch>
        </p:blipFill>
        <p:spPr>
          <a:xfrm>
            <a:off x="137762" y="1962149"/>
            <a:ext cx="3442414" cy="2191567"/>
          </a:xfrm>
          <a:prstGeom prst="rect">
            <a:avLst/>
          </a:prstGeom>
        </p:spPr>
      </p:pic>
      <p:pic>
        <p:nvPicPr>
          <p:cNvPr id="4" name="Picture 3" descr="n271 zalo Nguyen Quang Hieu"/>
          <p:cNvPicPr>
            <a:picLocks noChangeAspect="1"/>
          </p:cNvPicPr>
          <p:nvPr/>
        </p:nvPicPr>
        <p:blipFill>
          <a:blip r:embed="rId3"/>
          <a:stretch>
            <a:fillRect/>
          </a:stretch>
        </p:blipFill>
        <p:spPr>
          <a:xfrm>
            <a:off x="4399597" y="1777550"/>
            <a:ext cx="3673249" cy="2376167"/>
          </a:xfrm>
          <a:prstGeom prst="rect">
            <a:avLst/>
          </a:prstGeom>
        </p:spPr>
      </p:pic>
      <p:pic>
        <p:nvPicPr>
          <p:cNvPr id="5" name="Picture 4" descr="n271 zalo Nguyen Quang Hieu"/>
          <p:cNvPicPr>
            <a:picLocks noChangeAspect="1"/>
          </p:cNvPicPr>
          <p:nvPr/>
        </p:nvPicPr>
        <p:blipFill>
          <a:blip r:embed="rId4"/>
          <a:stretch>
            <a:fillRect/>
          </a:stretch>
        </p:blipFill>
        <p:spPr>
          <a:xfrm>
            <a:off x="137762" y="4174345"/>
            <a:ext cx="3683863" cy="2381712"/>
          </a:xfrm>
          <a:prstGeom prst="rect">
            <a:avLst/>
          </a:prstGeom>
        </p:spPr>
      </p:pic>
      <p:pic>
        <p:nvPicPr>
          <p:cNvPr id="6" name="Picture 5" descr="n271 zalo Nguyen Quang Hieu"/>
          <p:cNvPicPr>
            <a:picLocks noChangeAspect="1"/>
          </p:cNvPicPr>
          <p:nvPr/>
        </p:nvPicPr>
        <p:blipFill>
          <a:blip r:embed="rId5"/>
          <a:stretch>
            <a:fillRect/>
          </a:stretch>
        </p:blipFill>
        <p:spPr>
          <a:xfrm>
            <a:off x="4451984" y="4245602"/>
            <a:ext cx="3503296" cy="2310456"/>
          </a:xfrm>
          <a:prstGeom prst="rect">
            <a:avLst/>
          </a:prstGeom>
        </p:spPr>
      </p:pic>
      <p:sp>
        <p:nvSpPr>
          <p:cNvPr id="11" name="Rounded Rectangular Callout 28" descr="n271 zalo Nguyen Quang Hieu">
            <a:extLst>
              <a:ext uri="{FF2B5EF4-FFF2-40B4-BE49-F238E27FC236}">
                <a16:creationId xmlns:a16="http://schemas.microsoft.com/office/drawing/2014/main" id="{F23A5467-C332-4717-9603-BF4A74FC2EA7}"/>
              </a:ext>
            </a:extLst>
          </p:cNvPr>
          <p:cNvSpPr/>
          <p:nvPr/>
        </p:nvSpPr>
        <p:spPr>
          <a:xfrm rot="21229019">
            <a:off x="3902305" y="3090508"/>
            <a:ext cx="7250422" cy="188973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lvl="0" algn="just">
              <a:defRPr/>
            </a:pPr>
            <a:r>
              <a:rPr lang="pt-BR" sz="2800" dirty="0">
                <a:solidFill>
                  <a:srgbClr val="002060"/>
                </a:solidFill>
                <a:latin typeface="+mj-lt"/>
              </a:rPr>
              <a:t>So sánh về ưu điểm và nhược điểm sử dụng các phương tiện đường bộ, đường không dùng năng lượng mặt trời và năng lượng hóa thạch.</a:t>
            </a:r>
            <a:endParaRPr kumimoji="0" lang="vi-VN" sz="4000" b="1" i="0" u="none" strike="noStrike" kern="1200" cap="none" spc="0" normalizeH="0" baseline="0" noProof="0" dirty="0">
              <a:ln>
                <a:noFill/>
              </a:ln>
              <a:solidFill>
                <a:srgbClr val="002060"/>
              </a:solidFill>
              <a:effectLst/>
              <a:uLnTx/>
              <a:uFillTx/>
              <a:latin typeface="+mj-lt"/>
              <a:ea typeface="Times New Roman" panose="02020603050405020304" pitchFamily="18" charset="0"/>
            </a:endParaRPr>
          </a:p>
        </p:txBody>
      </p:sp>
    </p:spTree>
    <p:extLst>
      <p:ext uri="{BB962C8B-B14F-4D97-AF65-F5344CB8AC3E}">
        <p14:creationId xmlns:p14="http://schemas.microsoft.com/office/powerpoint/2010/main" val="6262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TextBox 4" descr="n271 zalo Nguyen Quang Hie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6" name="TextBox 5" descr="n271 zalo Nguyen Quang Hie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pic>
        <p:nvPicPr>
          <p:cNvPr id="7" name="Picture 6" descr="n271 zalo Nguyen Quang Hieu"/>
          <p:cNvPicPr>
            <a:picLocks noChangeAspect="1"/>
          </p:cNvPicPr>
          <p:nvPr/>
        </p:nvPicPr>
        <p:blipFill rotWithShape="1">
          <a:blip r:embed="rId2"/>
          <a:srcRect b="9358"/>
          <a:stretch/>
        </p:blipFill>
        <p:spPr>
          <a:xfrm>
            <a:off x="3644152" y="2115903"/>
            <a:ext cx="8511986" cy="4298344"/>
          </a:xfrm>
          <a:prstGeom prst="rect">
            <a:avLst/>
          </a:prstGeom>
        </p:spPr>
      </p:pic>
    </p:spTree>
    <p:extLst>
      <p:ext uri="{BB962C8B-B14F-4D97-AF65-F5344CB8AC3E}">
        <p14:creationId xmlns:p14="http://schemas.microsoft.com/office/powerpoint/2010/main" val="20783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TextBox 3" descr="n271 zalo Nguyen Quang Hie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sp>
        <p:nvSpPr>
          <p:cNvPr id="5" name="TextBox 4" descr="n271 zalo Nguyen Quang Hieu"/>
          <p:cNvSpPr txBox="1"/>
          <p:nvPr/>
        </p:nvSpPr>
        <p:spPr>
          <a:xfrm>
            <a:off x="389964" y="2886891"/>
            <a:ext cx="11340482" cy="2554545"/>
          </a:xfrm>
          <a:prstGeom prst="rect">
            <a:avLst/>
          </a:prstGeom>
          <a:solidFill>
            <a:srgbClr val="92D050"/>
          </a:solidFill>
        </p:spPr>
        <p:txBody>
          <a:bodyPr wrap="square" rtlCol="0">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đập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song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do con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dòng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xuống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thông</a:t>
            </a:r>
            <a:r>
              <a:rPr lang="en-US" sz="3200" dirty="0">
                <a:solidFill>
                  <a:srgbClr val="002060"/>
                </a:solidFill>
                <a:latin typeface="Arial" panose="020B0604020202020204" pitchFamily="34" charset="0"/>
                <a:cs typeface="Arial" panose="020B0604020202020204" pitchFamily="34" charset="0"/>
              </a:rPr>
              <a:t> qua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làm</a:t>
            </a:r>
            <a:r>
              <a:rPr lang="en-US" sz="3200" dirty="0">
                <a:solidFill>
                  <a:srgbClr val="002060"/>
                </a:solidFill>
                <a:latin typeface="Arial" panose="020B0604020202020204" pitchFamily="34" charset="0"/>
                <a:cs typeface="Arial" panose="020B0604020202020204" pitchFamily="34" charset="0"/>
              </a:rPr>
              <a:t> quay </a:t>
            </a:r>
            <a:r>
              <a:rPr lang="en-US" sz="3200" dirty="0" err="1">
                <a:solidFill>
                  <a:srgbClr val="002060"/>
                </a:solidFill>
                <a:latin typeface="Arial" panose="020B0604020202020204" pitchFamily="34" charset="0"/>
                <a:cs typeface="Arial" panose="020B0604020202020204" pitchFamily="34" charset="0"/>
              </a:rPr>
              <a:t>tuabin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chuyển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thành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5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Rectangle 4" descr="n271 zalo Nguyen Quang Hieu"/>
          <p:cNvSpPr/>
          <p:nvPr/>
        </p:nvSpPr>
        <p:spPr>
          <a:xfrm>
            <a:off x="389964" y="3519277"/>
            <a:ext cx="11471110" cy="3046988"/>
          </a:xfrm>
          <a:prstGeom prst="rect">
            <a:avLst/>
          </a:prstGeom>
          <a:noFill/>
          <a:ln>
            <a:solidFill>
              <a:srgbClr val="FF000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a:t>
            </a:r>
          </a:p>
          <a:p>
            <a:pPr>
              <a:spcAft>
                <a:spcPts val="0"/>
              </a:spcAft>
              <a:tabLst>
                <a:tab pos="638175" algn="l"/>
              </a:tabLst>
            </a:pPr>
            <a:endPar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xét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mang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do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n271 zalo Nguyen Quang Hieu">
            <a:hlinkClick r:id="rId2"/>
            <a:extLst>
              <a:ext uri="{FF2B5EF4-FFF2-40B4-BE49-F238E27FC236}">
                <a16:creationId xmlns:a16="http://schemas.microsoft.com/office/drawing/2014/main" id="{5EC3E064-D03B-4370-9AF7-95A421DB7E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74" y="3604443"/>
            <a:ext cx="616922"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10" name="Rectangle 9" descr="n271 zalo Nguyen Quang Hieu"/>
          <p:cNvSpPr/>
          <p:nvPr/>
        </p:nvSpPr>
        <p:spPr>
          <a:xfrm>
            <a:off x="516574" y="1868119"/>
            <a:ext cx="11514317"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Ba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 (2400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Hòa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( 1920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Châu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( 1200 MW).</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n271 zalo Nguyen Quang Hieu"/>
          <p:cNvPicPr>
            <a:picLocks noChangeAspect="1"/>
          </p:cNvPicPr>
          <p:nvPr/>
        </p:nvPicPr>
        <p:blipFill>
          <a:blip r:embed="rId4"/>
          <a:stretch>
            <a:fillRect/>
          </a:stretch>
        </p:blipFill>
        <p:spPr>
          <a:xfrm>
            <a:off x="454538" y="3405788"/>
            <a:ext cx="3370218" cy="3273965"/>
          </a:xfrm>
          <a:prstGeom prst="rect">
            <a:avLst/>
          </a:prstGeom>
        </p:spPr>
      </p:pic>
      <p:pic>
        <p:nvPicPr>
          <p:cNvPr id="12" name="Picture 11" descr="n271 zalo Nguyen Quang Hieu"/>
          <p:cNvPicPr>
            <a:picLocks noChangeAspect="1"/>
          </p:cNvPicPr>
          <p:nvPr/>
        </p:nvPicPr>
        <p:blipFill>
          <a:blip r:embed="rId5"/>
          <a:stretch>
            <a:fillRect/>
          </a:stretch>
        </p:blipFill>
        <p:spPr>
          <a:xfrm>
            <a:off x="3592286" y="3161211"/>
            <a:ext cx="3970174" cy="3550533"/>
          </a:xfrm>
          <a:prstGeom prst="rect">
            <a:avLst/>
          </a:prstGeom>
        </p:spPr>
      </p:pic>
      <p:pic>
        <p:nvPicPr>
          <p:cNvPr id="13" name="Picture 12" descr="n271 zalo Nguyen Quang Hieu"/>
          <p:cNvPicPr>
            <a:picLocks noChangeAspect="1"/>
          </p:cNvPicPr>
          <p:nvPr/>
        </p:nvPicPr>
        <p:blipFill>
          <a:blip r:embed="rId6"/>
          <a:stretch>
            <a:fillRect/>
          </a:stretch>
        </p:blipFill>
        <p:spPr>
          <a:xfrm>
            <a:off x="7562460" y="3282489"/>
            <a:ext cx="4104049" cy="3307975"/>
          </a:xfrm>
          <a:prstGeom prst="rect">
            <a:avLst/>
          </a:prstGeom>
        </p:spPr>
      </p:pic>
    </p:spTree>
    <p:extLst>
      <p:ext uri="{BB962C8B-B14F-4D97-AF65-F5344CB8AC3E}">
        <p14:creationId xmlns:p14="http://schemas.microsoft.com/office/powerpoint/2010/main" val="12622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5" name="Rectangle 4" descr="n271 zalo Nguyen Quang Hieu"/>
          <p:cNvSpPr/>
          <p:nvPr/>
        </p:nvSpPr>
        <p:spPr>
          <a:xfrm>
            <a:off x="357053" y="1961447"/>
            <a:ext cx="11834947" cy="2062103"/>
          </a:xfrm>
          <a:prstGeom prst="rect">
            <a:avLst/>
          </a:prstGeom>
        </p:spPr>
        <p:txBody>
          <a:bodyPr wrap="square">
            <a:spAutoFit/>
          </a:bodyPr>
          <a:lstStyle/>
          <a:p>
            <a:pPr algn="just">
              <a:spcAft>
                <a:spcPts val="0"/>
              </a:spcAft>
              <a:tabLst>
                <a:tab pos="638175" algn="l"/>
              </a:tabLst>
            </a:pP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Lợi</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ích</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thạch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ô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1 zalo Nguyen Quang Hieu"/>
          <p:cNvSpPr/>
          <p:nvPr/>
        </p:nvSpPr>
        <p:spPr>
          <a:xfrm>
            <a:off x="389964" y="4009483"/>
            <a:ext cx="11129554" cy="2554545"/>
          </a:xfrm>
          <a:prstGeom prst="rect">
            <a:avLst/>
          </a:prstGeom>
        </p:spPr>
        <p:txBody>
          <a:bodyPr wrap="square">
            <a:spAutoFit/>
          </a:bodyPr>
          <a:lstStyle/>
          <a:p>
            <a:pPr algn="just">
              <a:spcAft>
                <a:spcPts val="0"/>
              </a:spcAft>
              <a:tabLst>
                <a:tab pos="638175" algn="l"/>
              </a:tabLst>
            </a:pP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Nguy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cơ</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gây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mất</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cân</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hệ</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thái</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xung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quanh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3730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Rectangle 3" descr="n271 zalo Nguyen Quang Hieu"/>
          <p:cNvSpPr/>
          <p:nvPr/>
        </p:nvSpPr>
        <p:spPr>
          <a:xfrm>
            <a:off x="453269" y="2054327"/>
            <a:ext cx="11344500" cy="2062103"/>
          </a:xfrm>
          <a:prstGeom prst="rect">
            <a:avLst/>
          </a:prstGeom>
        </p:spPr>
        <p:txBody>
          <a:bodyPr wrap="square">
            <a:spAutoFit/>
          </a:bodyPr>
          <a:lstStyle/>
          <a:p>
            <a:pPr>
              <a:spcAft>
                <a:spcPts val="0"/>
              </a:spcAft>
              <a:tabLst>
                <a:tab pos="638175" algn="l"/>
              </a:tabLst>
            </a:pP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chủ</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yếu</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xây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dựng</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ở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miền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núi</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quay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tuabin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descr="n271 zalo Nguyen Quang Hieu"/>
          <p:cNvSpPr txBox="1"/>
          <p:nvPr/>
        </p:nvSpPr>
        <p:spPr>
          <a:xfrm>
            <a:off x="453269" y="4454434"/>
            <a:ext cx="11407805"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just"/>
            <a:r>
              <a:rPr lang="en-US" sz="3200" b="1" dirty="0" err="1">
                <a:solidFill>
                  <a:srgbClr val="C00000"/>
                </a:solidFill>
                <a:latin typeface="Arial" panose="020B0604020202020204" pitchFamily="34" charset="0"/>
                <a:cs typeface="Arial" panose="020B0604020202020204" pitchFamily="34" charset="0"/>
              </a:rPr>
              <a:t>Tuy</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nhiên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việc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khó</a:t>
            </a:r>
            <a:r>
              <a:rPr lang="en-US" sz="3200" dirty="0">
                <a:latin typeface="Arial" panose="020B0604020202020204" pitchFamily="34" charset="0"/>
                <a:cs typeface="Arial" panose="020B0604020202020204" pitchFamily="34" charset="0"/>
              </a:rPr>
              <a:t> khan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quanh</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249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pic>
        <p:nvPicPr>
          <p:cNvPr id="7" name="Picture 6" descr="n271 zalo Nguyen Quang Hieu"/>
          <p:cNvPicPr>
            <a:picLocks noChangeAspect="1"/>
          </p:cNvPicPr>
          <p:nvPr/>
        </p:nvPicPr>
        <p:blipFill>
          <a:blip r:embed="rId2"/>
          <a:stretch>
            <a:fillRect/>
          </a:stretch>
        </p:blipFill>
        <p:spPr>
          <a:xfrm>
            <a:off x="989229" y="3397450"/>
            <a:ext cx="583032" cy="822573"/>
          </a:xfrm>
          <a:prstGeom prst="rect">
            <a:avLst/>
          </a:prstGeom>
        </p:spPr>
      </p:pic>
      <p:sp>
        <p:nvSpPr>
          <p:cNvPr id="8" name="Rectangle 7" descr="n271 zalo Nguyen Quang Hieu"/>
          <p:cNvSpPr/>
          <p:nvPr/>
        </p:nvSpPr>
        <p:spPr>
          <a:xfrm>
            <a:off x="1090184" y="3501566"/>
            <a:ext cx="10542687" cy="2554545"/>
          </a:xfrm>
          <a:prstGeom prst="rect">
            <a:avLst/>
          </a:prstGeom>
          <a:noFill/>
          <a:ln w="19050">
            <a:solidFill>
              <a:srgbClr val="0070C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Chu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thiết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nhỏ</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descr="n271 zalo Nguyen Quang Hieu"/>
          <p:cNvSpPr/>
          <p:nvPr/>
        </p:nvSpPr>
        <p:spPr>
          <a:xfrm>
            <a:off x="389964" y="1937161"/>
            <a:ext cx="11471109" cy="2554545"/>
          </a:xfrm>
          <a:prstGeom prst="rect">
            <a:avLst/>
          </a:prstGeom>
          <a:solidFill>
            <a:srgbClr val="92D050">
              <a:alpha val="37000"/>
            </a:srgbClr>
          </a:solidFill>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hữu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dễ</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lỏng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479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TextBox 3" descr="n271 zalo Nguyen Quang Hieu"/>
          <p:cNvSpPr txBox="1"/>
          <p:nvPr/>
        </p:nvSpPr>
        <p:spPr>
          <a:xfrm>
            <a:off x="603491" y="1786622"/>
            <a:ext cx="11044055" cy="1569660"/>
          </a:xfrm>
          <a:prstGeom prst="rect">
            <a:avLst/>
          </a:prstGeom>
          <a:solidFill>
            <a:srgbClr val="92D050"/>
          </a:solidFill>
        </p:spPr>
        <p:txBody>
          <a:bodyPr wrap="square" rtlCol="0">
            <a:spAutoFit/>
          </a:bodyPr>
          <a:lstStyle/>
          <a:p>
            <a:pPr algn="just"/>
            <a:r>
              <a:rPr lang="en-US" sz="3200" dirty="0" err="1">
                <a:solidFill>
                  <a:srgbClr val="002060"/>
                </a:solidFill>
                <a:latin typeface="Arial" panose="020B0604020202020204" pitchFamily="34" charset="0"/>
                <a:cs typeface="Arial" panose="020B0604020202020204" pitchFamily="34" charset="0"/>
              </a:rPr>
              <a:t>Sinh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dễ</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phân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nguồn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gốc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thực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hay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như</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gỗ</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nghiệp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endParaRPr lang="en-US" sz="3200" dirty="0">
              <a:solidFill>
                <a:srgbClr val="002060"/>
              </a:solidFill>
              <a:latin typeface="Arial" panose="020B0604020202020204" pitchFamily="34" charset="0"/>
              <a:cs typeface="Arial" panose="020B0604020202020204" pitchFamily="34" charset="0"/>
            </a:endParaRPr>
          </a:p>
        </p:txBody>
      </p:sp>
      <p:pic>
        <p:nvPicPr>
          <p:cNvPr id="5" name="Picture 4" descr="n271 zalo Nguyen Quang Hieu"/>
          <p:cNvPicPr>
            <a:picLocks noChangeAspect="1"/>
          </p:cNvPicPr>
          <p:nvPr/>
        </p:nvPicPr>
        <p:blipFill>
          <a:blip r:embed="rId2"/>
          <a:stretch>
            <a:fillRect/>
          </a:stretch>
        </p:blipFill>
        <p:spPr>
          <a:xfrm>
            <a:off x="4188655" y="2948375"/>
            <a:ext cx="7458891" cy="3909625"/>
          </a:xfrm>
          <a:prstGeom prst="rect">
            <a:avLst/>
          </a:prstGeom>
        </p:spPr>
      </p:pic>
    </p:spTree>
    <p:extLst>
      <p:ext uri="{BB962C8B-B14F-4D97-AF65-F5344CB8AC3E}">
        <p14:creationId xmlns:p14="http://schemas.microsoft.com/office/powerpoint/2010/main" val="35321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5" name="Rectangle 4" descr="n271 zalo Nguyen Quang Hieu"/>
          <p:cNvSpPr/>
          <p:nvPr/>
        </p:nvSpPr>
        <p:spPr>
          <a:xfrm>
            <a:off x="453269" y="1971520"/>
            <a:ext cx="11344500" cy="4401205"/>
          </a:xfrm>
          <a:prstGeom prst="rect">
            <a:avLst/>
          </a:prstGeom>
          <a:solidFill>
            <a:srgbClr val="00B0F0">
              <a:alpha val="18000"/>
            </a:srgbClr>
          </a:solidFill>
        </p:spPr>
        <p:txBody>
          <a:bodyPr wrap="square">
            <a:spAutoFit/>
          </a:bodyPr>
          <a:lstStyle/>
          <a:p>
            <a:pPr algn="just">
              <a:spcAft>
                <a:spcPts val="0"/>
              </a:spcAft>
              <a:tabLst>
                <a:tab pos="638175" algn="l"/>
              </a:tabLs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hoạt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chế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nạp</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bổ</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sung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thường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xuyên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hàng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ngày</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gồm</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5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phận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1.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kỵ</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3.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4.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nhường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274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Rectangle 3" descr="n271 zalo Nguyen Quang Hieu"/>
          <p:cNvSpPr/>
          <p:nvPr/>
        </p:nvSpPr>
        <p:spPr>
          <a:xfrm>
            <a:off x="661182" y="2125457"/>
            <a:ext cx="11199892" cy="3970318"/>
          </a:xfrm>
          <a:prstGeom prst="rect">
            <a:avLst/>
          </a:prstGeom>
          <a:solidFill>
            <a:srgbClr val="00B0F0">
              <a:alpha val="30000"/>
            </a:srgbClr>
          </a:solidFill>
        </p:spPr>
        <p:txBody>
          <a:bodyPr wrap="square">
            <a:spAutoFit/>
          </a:bodyPr>
          <a:lstStyle/>
          <a:p>
            <a:pPr algn="just">
              <a:spcAft>
                <a:spcPts val="0"/>
              </a:spcAf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yêu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cầu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công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trình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sinh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nhỏ</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nứt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trọng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di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200 kg/m</a:t>
            </a:r>
            <a:r>
              <a:rPr lang="en-US" sz="2800"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2</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9 - 10%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20 - 22%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sp>
        <p:nvSpPr>
          <p:cNvPr id="6" name="Oval Callout 5" descr="n271 zalo Nguyen Quang Hieu"/>
          <p:cNvSpPr/>
          <p:nvPr/>
        </p:nvSpPr>
        <p:spPr>
          <a:xfrm>
            <a:off x="6560568" y="1786622"/>
            <a:ext cx="5300506" cy="278122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chuyển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hóa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ánh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sang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7" name="TextBox 6" descr="n271 zalo Nguyen Quang Hieu"/>
          <p:cNvSpPr txBox="1"/>
          <p:nvPr/>
        </p:nvSpPr>
        <p:spPr>
          <a:xfrm>
            <a:off x="516574" y="2128648"/>
            <a:ext cx="11488192" cy="18158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chuyển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sang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sưởi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ấm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
        <p:nvSpPr>
          <p:cNvPr id="8" name="Oval Callout 7" descr="n271 zalo Nguyen Quang Hieu"/>
          <p:cNvSpPr/>
          <p:nvPr/>
        </p:nvSpPr>
        <p:spPr>
          <a:xfrm>
            <a:off x="7334418" y="4060628"/>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Liệt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kê</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thiết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bị</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biết</a:t>
            </a:r>
            <a:r>
              <a:rPr lang="en-US" sz="2800" dirty="0">
                <a:solidFill>
                  <a:srgbClr val="C00000"/>
                </a:solidFill>
                <a:latin typeface="Times New Roman" panose="02020603050405020304" pitchFamily="18" charset="0"/>
                <a:cs typeface="Times New Roman" panose="02020603050405020304" pitchFamily="18" charset="0"/>
              </a:rPr>
              <a:t> ?</a:t>
            </a:r>
          </a:p>
        </p:txBody>
      </p:sp>
      <p:sp>
        <p:nvSpPr>
          <p:cNvPr id="9" name="TextBox 8" descr="n271 zalo Nguyen Quang Hieu"/>
          <p:cNvSpPr txBox="1"/>
          <p:nvPr/>
        </p:nvSpPr>
        <p:spPr>
          <a:xfrm>
            <a:off x="501990" y="4217371"/>
            <a:ext cx="11502776" cy="95410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22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n271 zalo Nguyen Quang Hieu"/>
          <p:cNvGraphicFramePr>
            <a:graphicFrameLocks noGrp="1"/>
          </p:cNvGraphicFramePr>
          <p:nvPr>
            <p:extLst>
              <p:ext uri="{D42A27DB-BD31-4B8C-83A1-F6EECF244321}">
                <p14:modId xmlns:p14="http://schemas.microsoft.com/office/powerpoint/2010/main" val="2168579677"/>
              </p:ext>
            </p:extLst>
          </p:nvPr>
        </p:nvGraphicFramePr>
        <p:xfrm>
          <a:off x="98474" y="0"/>
          <a:ext cx="12093525" cy="7067336"/>
        </p:xfrm>
        <a:graphic>
          <a:graphicData uri="http://schemas.openxmlformats.org/drawingml/2006/table">
            <a:tbl>
              <a:tblPr firstRow="1" bandRow="1">
                <a:tableStyleId>{5C22544A-7EE6-4342-B048-85BDC9FD1C3A}</a:tableStyleId>
              </a:tblPr>
              <a:tblGrid>
                <a:gridCol w="4031175">
                  <a:extLst>
                    <a:ext uri="{9D8B030D-6E8A-4147-A177-3AD203B41FA5}">
                      <a16:colId xmlns:a16="http://schemas.microsoft.com/office/drawing/2014/main" val="3554982271"/>
                    </a:ext>
                  </a:extLst>
                </a:gridCol>
                <a:gridCol w="4031175">
                  <a:extLst>
                    <a:ext uri="{9D8B030D-6E8A-4147-A177-3AD203B41FA5}">
                      <a16:colId xmlns:a16="http://schemas.microsoft.com/office/drawing/2014/main" val="3591599229"/>
                    </a:ext>
                  </a:extLst>
                </a:gridCol>
                <a:gridCol w="4031175">
                  <a:extLst>
                    <a:ext uri="{9D8B030D-6E8A-4147-A177-3AD203B41FA5}">
                      <a16:colId xmlns:a16="http://schemas.microsoft.com/office/drawing/2014/main" val="3760351973"/>
                    </a:ext>
                  </a:extLst>
                </a:gridCol>
              </a:tblGrid>
              <a:tr h="1588984">
                <a:tc>
                  <a:txBody>
                    <a:bodyPr/>
                    <a:lstStyle/>
                    <a:p>
                      <a:pPr algn="ctr"/>
                      <a:r>
                        <a:rPr lang="en-US" sz="2800" dirty="0" err="1">
                          <a:solidFill>
                            <a:srgbClr val="C00000"/>
                          </a:solidFill>
                          <a:latin typeface="Arial" panose="020B0604020202020204" pitchFamily="34" charset="0"/>
                          <a:cs typeface="Arial" panose="020B0604020202020204" pitchFamily="34" charset="0"/>
                        </a:rPr>
                        <a:t>Phương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tiện</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giao</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bộ</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không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sử</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dụng</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vi-VN" sz="2800" dirty="0">
                          <a:solidFill>
                            <a:srgbClr val="C00000"/>
                          </a:solidFill>
                          <a:latin typeface="Arial" panose="020B0604020202020204" pitchFamily="34" charset="0"/>
                          <a:cs typeface="Arial" panose="020B0604020202020204" pitchFamily="34" charset="0"/>
                        </a:rPr>
                        <a:t>Ư</a:t>
                      </a:r>
                      <a:r>
                        <a:rPr lang="en-US" sz="2800" dirty="0">
                          <a:solidFill>
                            <a:srgbClr val="C00000"/>
                          </a:solidFill>
                          <a:latin typeface="Arial" panose="020B0604020202020204" pitchFamily="34" charset="0"/>
                          <a:cs typeface="Arial" panose="020B0604020202020204" pitchFamily="34" charset="0"/>
                        </a:rPr>
                        <a:t>u</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800" dirty="0" err="1">
                          <a:solidFill>
                            <a:srgbClr val="C00000"/>
                          </a:solidFill>
                          <a:latin typeface="Arial" panose="020B0604020202020204" pitchFamily="34" charset="0"/>
                          <a:cs typeface="Arial" panose="020B0604020202020204" pitchFamily="34" charset="0"/>
                        </a:rPr>
                        <a:t>Nhược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720338"/>
                  </a:ext>
                </a:extLst>
              </a:tr>
              <a:tr h="3185682">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mặt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trời</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a, c)</a:t>
                      </a:r>
                    </a:p>
                    <a:p>
                      <a:pPr algn="ctr"/>
                      <a:endParaRPr lang="en-US" sz="2800" baseline="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3906746"/>
                  </a:ext>
                </a:extLst>
              </a:tr>
              <a:tr h="2083334">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hóa</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thạch</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b, d)</a:t>
                      </a:r>
                      <a:endParaRPr lang="en-US" sz="280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84628198"/>
                  </a:ext>
                </a:extLst>
              </a:tr>
            </a:tbl>
          </a:graphicData>
        </a:graphic>
      </p:graphicFrame>
    </p:spTree>
    <p:extLst>
      <p:ext uri="{BB962C8B-B14F-4D97-AF65-F5344CB8AC3E}">
        <p14:creationId xmlns:p14="http://schemas.microsoft.com/office/powerpoint/2010/main" val="68178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pic>
        <p:nvPicPr>
          <p:cNvPr id="5" name="Picture 4" descr="n271 zalo Nguyen Quang Hieu"/>
          <p:cNvPicPr>
            <a:picLocks noChangeAspect="1"/>
          </p:cNvPicPr>
          <p:nvPr/>
        </p:nvPicPr>
        <p:blipFill>
          <a:blip r:embed="rId2"/>
          <a:stretch>
            <a:fillRect/>
          </a:stretch>
        </p:blipFill>
        <p:spPr>
          <a:xfrm>
            <a:off x="516574" y="1961447"/>
            <a:ext cx="4855169" cy="3108626"/>
          </a:xfrm>
          <a:prstGeom prst="rect">
            <a:avLst/>
          </a:prstGeom>
        </p:spPr>
      </p:pic>
      <p:pic>
        <p:nvPicPr>
          <p:cNvPr id="6" name="Picture 5" descr="n271 zalo Nguyen Quang Hieu"/>
          <p:cNvPicPr>
            <a:picLocks noChangeAspect="1"/>
          </p:cNvPicPr>
          <p:nvPr/>
        </p:nvPicPr>
        <p:blipFill>
          <a:blip r:embed="rId3"/>
          <a:stretch>
            <a:fillRect/>
          </a:stretch>
        </p:blipFill>
        <p:spPr>
          <a:xfrm>
            <a:off x="5371743" y="1786622"/>
            <a:ext cx="4742420" cy="4251088"/>
          </a:xfrm>
          <a:prstGeom prst="rect">
            <a:avLst/>
          </a:prstGeom>
        </p:spPr>
      </p:pic>
    </p:spTree>
    <p:extLst>
      <p:ext uri="{BB962C8B-B14F-4D97-AF65-F5344CB8AC3E}">
        <p14:creationId xmlns:p14="http://schemas.microsoft.com/office/powerpoint/2010/main" val="37529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NHIÊN LIỆU MẶT TRỜI</a:t>
            </a:r>
          </a:p>
        </p:txBody>
      </p:sp>
      <p:pic>
        <p:nvPicPr>
          <p:cNvPr id="4" name="Picture 3" descr="n271 zalo Nguyen Quang Hieu"/>
          <p:cNvPicPr>
            <a:picLocks noChangeAspect="1"/>
          </p:cNvPicPr>
          <p:nvPr/>
        </p:nvPicPr>
        <p:blipFill>
          <a:blip r:embed="rId2"/>
          <a:stretch>
            <a:fillRect/>
          </a:stretch>
        </p:blipFill>
        <p:spPr>
          <a:xfrm>
            <a:off x="516574" y="1961447"/>
            <a:ext cx="3969523" cy="2573483"/>
          </a:xfrm>
          <a:prstGeom prst="rect">
            <a:avLst/>
          </a:prstGeom>
        </p:spPr>
      </p:pic>
      <p:pic>
        <p:nvPicPr>
          <p:cNvPr id="5" name="Picture 4" descr="n271 zalo Nguyen Quang Hieu"/>
          <p:cNvPicPr>
            <a:picLocks noChangeAspect="1"/>
          </p:cNvPicPr>
          <p:nvPr/>
        </p:nvPicPr>
        <p:blipFill>
          <a:blip r:embed="rId3"/>
          <a:stretch>
            <a:fillRect/>
          </a:stretch>
        </p:blipFill>
        <p:spPr>
          <a:xfrm>
            <a:off x="4486097" y="1917298"/>
            <a:ext cx="3486150" cy="3820040"/>
          </a:xfrm>
          <a:prstGeom prst="rect">
            <a:avLst/>
          </a:prstGeom>
        </p:spPr>
      </p:pic>
      <p:pic>
        <p:nvPicPr>
          <p:cNvPr id="6" name="Picture 5" descr="n271 zalo Nguyen Quang Hieu"/>
          <p:cNvPicPr>
            <a:picLocks noChangeAspect="1"/>
          </p:cNvPicPr>
          <p:nvPr/>
        </p:nvPicPr>
        <p:blipFill>
          <a:blip r:embed="rId4"/>
          <a:stretch>
            <a:fillRect/>
          </a:stretch>
        </p:blipFill>
        <p:spPr>
          <a:xfrm>
            <a:off x="7950005" y="1917298"/>
            <a:ext cx="4133850" cy="3820040"/>
          </a:xfrm>
          <a:prstGeom prst="rect">
            <a:avLst/>
          </a:prstGeom>
        </p:spPr>
      </p:pic>
    </p:spTree>
    <p:extLst>
      <p:ext uri="{BB962C8B-B14F-4D97-AF65-F5344CB8AC3E}">
        <p14:creationId xmlns:p14="http://schemas.microsoft.com/office/powerpoint/2010/main" val="27237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714283" y="1171938"/>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MẶT TRỜI</a:t>
            </a:r>
          </a:p>
        </p:txBody>
      </p:sp>
      <p:grpSp>
        <p:nvGrpSpPr>
          <p:cNvPr id="6" name="Group 5" descr="n271 zalo Nguyen Quang Hieu"/>
          <p:cNvGrpSpPr/>
          <p:nvPr/>
        </p:nvGrpSpPr>
        <p:grpSpPr>
          <a:xfrm>
            <a:off x="1344181" y="4463552"/>
            <a:ext cx="10516893" cy="2084967"/>
            <a:chOff x="2320365" y="3302017"/>
            <a:chExt cx="9760425" cy="2084967"/>
          </a:xfrm>
        </p:grpSpPr>
        <p:pic>
          <p:nvPicPr>
            <p:cNvPr id="4" name="Picture 3"/>
            <p:cNvPicPr>
              <a:picLocks noChangeAspect="1"/>
            </p:cNvPicPr>
            <p:nvPr/>
          </p:nvPicPr>
          <p:blipFill>
            <a:blip r:embed="rId2"/>
            <a:stretch>
              <a:fillRect/>
            </a:stretch>
          </p:blipFill>
          <p:spPr>
            <a:xfrm>
              <a:off x="2320365" y="3302017"/>
              <a:ext cx="615749" cy="871804"/>
            </a:xfrm>
            <a:prstGeom prst="rect">
              <a:avLst/>
            </a:prstGeom>
          </p:spPr>
        </p:pic>
        <p:sp>
          <p:nvSpPr>
            <p:cNvPr id="5" name="TextBox 4"/>
            <p:cNvSpPr txBox="1"/>
            <p:nvPr/>
          </p:nvSpPr>
          <p:spPr>
            <a:xfrm>
              <a:off x="2320365" y="3571102"/>
              <a:ext cx="9760425" cy="1815882"/>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Hãy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tìm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hiểu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a:t>
              </a:r>
            </a:p>
            <a:p>
              <a:pPr marL="514350" indent="-514350">
                <a:buAutoNum type="arabicPeriod"/>
              </a:pP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a:t>
              </a:r>
            </a:p>
            <a:p>
              <a:pPr marL="514350" indent="-514350">
                <a:buFontTx/>
                <a:buAutoNum type="arabicPeriod"/>
              </a:pP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Nam. </a:t>
              </a:r>
            </a:p>
          </p:txBody>
        </p:sp>
      </p:grpSp>
      <p:sp>
        <p:nvSpPr>
          <p:cNvPr id="7" name="Rectangle 6" descr="n271 zalo Nguyen Quang Hieu"/>
          <p:cNvSpPr/>
          <p:nvPr/>
        </p:nvSpPr>
        <p:spPr>
          <a:xfrm>
            <a:off x="182880" y="1964243"/>
            <a:ext cx="12192000" cy="2246769"/>
          </a:xfrm>
          <a:prstGeom prst="rect">
            <a:avLst/>
          </a:prstGeom>
          <a:solidFill>
            <a:srgbClr val="FFFF00">
              <a:alpha val="34000"/>
            </a:srgbClr>
          </a:solidFill>
        </p:spPr>
        <p:txBody>
          <a:bodyPr wrap="square">
            <a:spAutoFit/>
          </a:bodyPr>
          <a:lstStyle/>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1.Lợi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ích</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mang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dự</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878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THU NĂNG LƯỢNG GIÓ</a:t>
            </a:r>
          </a:p>
        </p:txBody>
      </p:sp>
      <p:sp>
        <p:nvSpPr>
          <p:cNvPr id="7" name="Oval Callout 6" descr="n271 zalo Nguyen Quang Hieu"/>
          <p:cNvSpPr/>
          <p:nvPr/>
        </p:nvSpPr>
        <p:spPr>
          <a:xfrm>
            <a:off x="7470342" y="1263402"/>
            <a:ext cx="3984371" cy="177176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gió</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gì</a:t>
            </a:r>
            <a:r>
              <a:rPr lang="en-US" sz="2800" dirty="0">
                <a:solidFill>
                  <a:srgbClr val="C00000"/>
                </a:solidFill>
                <a:latin typeface="Arial" panose="020B0604020202020204" pitchFamily="34" charset="0"/>
                <a:cs typeface="Arial" panose="020B0604020202020204" pitchFamily="34" charset="0"/>
              </a:rPr>
              <a:t>?</a:t>
            </a:r>
          </a:p>
        </p:txBody>
      </p:sp>
      <p:sp>
        <p:nvSpPr>
          <p:cNvPr id="8" name="Oval Callout 7" descr="n271 zalo Nguyen Quang Hieu"/>
          <p:cNvSpPr/>
          <p:nvPr/>
        </p:nvSpPr>
        <p:spPr>
          <a:xfrm>
            <a:off x="7470342" y="3356293"/>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Nguyên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tuabin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gió</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9" name="TextBox 8" descr="n271 zalo Nguyen Quang Hieu"/>
          <p:cNvSpPr txBox="1"/>
          <p:nvPr/>
        </p:nvSpPr>
        <p:spPr>
          <a:xfrm>
            <a:off x="131265" y="1769158"/>
            <a:ext cx="10703361"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qua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p>
        </p:txBody>
      </p:sp>
      <p:sp>
        <p:nvSpPr>
          <p:cNvPr id="10" name="TextBox 9" descr="n271 zalo Nguyen Quang Hieu"/>
          <p:cNvSpPr txBox="1"/>
          <p:nvPr/>
        </p:nvSpPr>
        <p:spPr>
          <a:xfrm>
            <a:off x="131265" y="2944167"/>
            <a:ext cx="7234154" cy="3108543"/>
          </a:xfrm>
          <a:prstGeom prst="rect">
            <a:avLst/>
          </a:prstGeom>
          <a:noFill/>
        </p:spPr>
        <p:txBody>
          <a:bodyPr wrap="square" rtlCol="0">
            <a:spAutoFit/>
          </a:bodyPr>
          <a:lstStyle/>
          <a:p>
            <a:r>
              <a:rPr lang="en-US" sz="2800" dirty="0" err="1">
                <a:solidFill>
                  <a:schemeClr val="accent6">
                    <a:lumMod val="75000"/>
                  </a:schemeClr>
                </a:solidFill>
                <a:latin typeface="Arial" panose="020B0604020202020204" pitchFamily="34" charset="0"/>
                <a:cs typeface="Arial" panose="020B0604020202020204" pitchFamily="34" charset="0"/>
              </a:rPr>
              <a:t>Các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hoạt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dụng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chuyển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hóa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thành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được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đặt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trên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trụ</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cao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để</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lượng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giúp</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tốc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nhanh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hơn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Khi</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cánh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quạt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làm</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máy</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phát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nhờ</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tạo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ra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11" name="Picture 10" descr="n271 zalo Nguyen Quang Hieu"/>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7260496" y="3238601"/>
            <a:ext cx="4404062" cy="3164728"/>
          </a:xfrm>
          <a:prstGeom prst="rect">
            <a:avLst/>
          </a:prstGeom>
        </p:spPr>
      </p:pic>
    </p:spTree>
    <p:extLst>
      <p:ext uri="{BB962C8B-B14F-4D97-AF65-F5344CB8AC3E}">
        <p14:creationId xmlns:p14="http://schemas.microsoft.com/office/powerpoint/2010/main" val="6625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pSp>
        <p:nvGrpSpPr>
          <p:cNvPr id="4" name="Group 3" descr="n271 zalo Nguyen Quang Hieu"/>
          <p:cNvGrpSpPr/>
          <p:nvPr/>
        </p:nvGrpSpPr>
        <p:grpSpPr>
          <a:xfrm>
            <a:off x="988541" y="5066934"/>
            <a:ext cx="10872533" cy="1779746"/>
            <a:chOff x="1990306" y="3176351"/>
            <a:chExt cx="10090484" cy="1779746"/>
          </a:xfrm>
        </p:grpSpPr>
        <p:pic>
          <p:nvPicPr>
            <p:cNvPr id="5" name="Picture 4"/>
            <p:cNvPicPr>
              <a:picLocks noChangeAspect="1"/>
            </p:cNvPicPr>
            <p:nvPr/>
          </p:nvPicPr>
          <p:blipFill>
            <a:blip r:embed="rId2"/>
            <a:stretch>
              <a:fillRect/>
            </a:stretch>
          </p:blipFill>
          <p:spPr>
            <a:xfrm>
              <a:off x="1990306" y="3176351"/>
              <a:ext cx="615749" cy="871804"/>
            </a:xfrm>
            <a:prstGeom prst="rect">
              <a:avLst/>
            </a:prstGeom>
          </p:spPr>
        </p:pic>
        <p:sp>
          <p:nvSpPr>
            <p:cNvPr id="6" name="TextBox 5"/>
            <p:cNvSpPr txBox="1"/>
            <p:nvPr/>
          </p:nvSpPr>
          <p:spPr>
            <a:xfrm>
              <a:off x="1990306" y="3571102"/>
              <a:ext cx="10090484" cy="1384995"/>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Tìm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mô</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hình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xét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đứng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ngang</a:t>
              </a:r>
              <a:r>
                <a:rPr lang="en-US" sz="2800" dirty="0">
                  <a:solidFill>
                    <a:srgbClr val="FF0000"/>
                  </a:solidFill>
                  <a:latin typeface="Arial" panose="020B0604020202020204" pitchFamily="34" charset="0"/>
                  <a:cs typeface="Arial" panose="020B0604020202020204" pitchFamily="34" charset="0"/>
                </a:rPr>
                <a:t>.</a:t>
              </a:r>
            </a:p>
          </p:txBody>
        </p:sp>
      </p:grpSp>
      <p:sp>
        <p:nvSpPr>
          <p:cNvPr id="7" name="TextBox 6" descr="n271 zalo Nguyen Quang Hieu"/>
          <p:cNvSpPr txBox="1"/>
          <p:nvPr/>
        </p:nvSpPr>
        <p:spPr>
          <a:xfrm>
            <a:off x="389964" y="1844407"/>
            <a:ext cx="10960444" cy="1815882"/>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Kích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triển</a:t>
            </a:r>
            <a:r>
              <a:rPr lang="en-US" sz="2800" dirty="0">
                <a:solidFill>
                  <a:srgbClr val="002060"/>
                </a:solidFill>
                <a:latin typeface="Arial" panose="020B0604020202020204" pitchFamily="34" charset="0"/>
                <a:cs typeface="Arial" panose="020B0604020202020204" pitchFamily="34" charset="0"/>
              </a:rPr>
              <a:t>.</a:t>
            </a:r>
          </a:p>
        </p:txBody>
      </p:sp>
      <p:pic>
        <p:nvPicPr>
          <p:cNvPr id="8" name="Picture 7" descr="n271 zalo Nguyen Quang Hieu"/>
          <p:cNvPicPr>
            <a:picLocks noChangeAspect="1"/>
          </p:cNvPicPr>
          <p:nvPr/>
        </p:nvPicPr>
        <p:blipFill>
          <a:blip r:embed="rId3"/>
          <a:stretch>
            <a:fillRect/>
          </a:stretch>
        </p:blipFill>
        <p:spPr>
          <a:xfrm>
            <a:off x="249325" y="3198767"/>
            <a:ext cx="5151408" cy="2563321"/>
          </a:xfrm>
          <a:prstGeom prst="rect">
            <a:avLst/>
          </a:prstGeom>
        </p:spPr>
      </p:pic>
      <p:pic>
        <p:nvPicPr>
          <p:cNvPr id="9" name="Picture 8" descr="n271 zalo Nguyen Quang Hieu"/>
          <p:cNvPicPr>
            <a:picLocks noChangeAspect="1"/>
          </p:cNvPicPr>
          <p:nvPr/>
        </p:nvPicPr>
        <p:blipFill>
          <a:blip r:embed="rId4"/>
          <a:stretch>
            <a:fillRect/>
          </a:stretch>
        </p:blipFill>
        <p:spPr>
          <a:xfrm>
            <a:off x="7977382" y="3412469"/>
            <a:ext cx="3644102" cy="3308929"/>
          </a:xfrm>
          <a:prstGeom prst="rect">
            <a:avLst/>
          </a:prstGeom>
        </p:spPr>
      </p:pic>
      <p:pic>
        <p:nvPicPr>
          <p:cNvPr id="10" name="Picture 9" descr="n271 zalo Nguyen Quang Hieu"/>
          <p:cNvPicPr>
            <a:picLocks noChangeAspect="1"/>
          </p:cNvPicPr>
          <p:nvPr/>
        </p:nvPicPr>
        <p:blipFill>
          <a:blip r:embed="rId5"/>
          <a:stretch>
            <a:fillRect/>
          </a:stretch>
        </p:blipFill>
        <p:spPr>
          <a:xfrm>
            <a:off x="4872232" y="3239773"/>
            <a:ext cx="3105150" cy="3876675"/>
          </a:xfrm>
          <a:prstGeom prst="rect">
            <a:avLst/>
          </a:prstGeom>
        </p:spPr>
      </p:pic>
    </p:spTree>
    <p:extLst>
      <p:ext uri="{BB962C8B-B14F-4D97-AF65-F5344CB8AC3E}">
        <p14:creationId xmlns:p14="http://schemas.microsoft.com/office/powerpoint/2010/main" val="10547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71 zalo Nguyen Quang Hieu"/>
          <p:cNvSpPr txBox="1"/>
          <p:nvPr/>
        </p:nvSpPr>
        <p:spPr>
          <a:xfrm>
            <a:off x="751353" y="0"/>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aphicFrame>
        <p:nvGraphicFramePr>
          <p:cNvPr id="11" name="Table 10" descr="n271 zalo Nguyen Quang Hieu"/>
          <p:cNvGraphicFramePr>
            <a:graphicFrameLocks noGrp="1"/>
          </p:cNvGraphicFramePr>
          <p:nvPr>
            <p:extLst>
              <p:ext uri="{D42A27DB-BD31-4B8C-83A1-F6EECF244321}">
                <p14:modId xmlns:p14="http://schemas.microsoft.com/office/powerpoint/2010/main" val="1257087158"/>
              </p:ext>
            </p:extLst>
          </p:nvPr>
        </p:nvGraphicFramePr>
        <p:xfrm>
          <a:off x="877330" y="719666"/>
          <a:ext cx="10219038" cy="4394200"/>
        </p:xfrm>
        <a:graphic>
          <a:graphicData uri="http://schemas.openxmlformats.org/drawingml/2006/table">
            <a:tbl>
              <a:tblPr firstRow="1" bandRow="1">
                <a:tableStyleId>{5C22544A-7EE6-4342-B048-85BDC9FD1C3A}</a:tableStyleId>
              </a:tblPr>
              <a:tblGrid>
                <a:gridCol w="2666230">
                  <a:extLst>
                    <a:ext uri="{9D8B030D-6E8A-4147-A177-3AD203B41FA5}">
                      <a16:colId xmlns:a16="http://schemas.microsoft.com/office/drawing/2014/main" val="528986471"/>
                    </a:ext>
                  </a:extLst>
                </a:gridCol>
                <a:gridCol w="4570177">
                  <a:extLst>
                    <a:ext uri="{9D8B030D-6E8A-4147-A177-3AD203B41FA5}">
                      <a16:colId xmlns:a16="http://schemas.microsoft.com/office/drawing/2014/main" val="1769182152"/>
                    </a:ext>
                  </a:extLst>
                </a:gridCol>
                <a:gridCol w="2982631">
                  <a:extLst>
                    <a:ext uri="{9D8B030D-6E8A-4147-A177-3AD203B41FA5}">
                      <a16:colId xmlns:a16="http://schemas.microsoft.com/office/drawing/2014/main" val="1634879629"/>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Ưu</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Nhược</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4679205"/>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đứng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1734271"/>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ngang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27657883"/>
                  </a:ext>
                </a:extLst>
              </a:tr>
            </a:tbl>
          </a:graphicData>
        </a:graphic>
      </p:graphicFrame>
      <p:sp>
        <p:nvSpPr>
          <p:cNvPr id="12" name="TextBox 11" descr="n271 zalo Nguyen Quang Hieu"/>
          <p:cNvSpPr txBox="1"/>
          <p:nvPr/>
        </p:nvSpPr>
        <p:spPr>
          <a:xfrm>
            <a:off x="3546388" y="1099753"/>
            <a:ext cx="4584358" cy="2031325"/>
          </a:xfrm>
          <a:prstGeom prst="rect">
            <a:avLst/>
          </a:prstGeom>
          <a:solidFill>
            <a:srgbClr val="9999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ổn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toàn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a:t>
            </a:r>
          </a:p>
        </p:txBody>
      </p:sp>
      <p:sp>
        <p:nvSpPr>
          <p:cNvPr id="13" name="TextBox 12" descr="n271 zalo Nguyen Quang Hieu"/>
          <p:cNvSpPr txBox="1"/>
          <p:nvPr/>
        </p:nvSpPr>
        <p:spPr>
          <a:xfrm>
            <a:off x="8130746" y="1099753"/>
            <a:ext cx="2965622"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3645244" y="3306367"/>
            <a:ext cx="383059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a:t>
            </a:r>
            <a:r>
              <a:rPr lang="en-US" dirty="0">
                <a:latin typeface="Arial" panose="020B0604020202020204" pitchFamily="34" charset="0"/>
                <a:cs typeface="Arial" panose="020B0604020202020204" pitchFamily="34" charset="0"/>
              </a:rPr>
              <a:t>.</a:t>
            </a:r>
          </a:p>
        </p:txBody>
      </p:sp>
      <p:sp>
        <p:nvSpPr>
          <p:cNvPr id="15" name="TextBox 14" descr="n271 zalo Nguyen Quang Hieu"/>
          <p:cNvSpPr txBox="1"/>
          <p:nvPr/>
        </p:nvSpPr>
        <p:spPr>
          <a:xfrm>
            <a:off x="8130746" y="3088764"/>
            <a:ext cx="2965622" cy="1754326"/>
          </a:xfrm>
          <a:prstGeom prst="rect">
            <a:avLst/>
          </a:prstGeom>
          <a:solidFill>
            <a:srgbClr val="0066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74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1 zalo Nguyen Quang Hie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1 zalo Nguyen Quang Hie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13" name="Rectangle 12" descr="n271 zalo Nguyen Quang Hieu"/>
          <p:cNvSpPr/>
          <p:nvPr/>
        </p:nvSpPr>
        <p:spPr>
          <a:xfrm>
            <a:off x="269439" y="2484667"/>
            <a:ext cx="6096000" cy="2677656"/>
          </a:xfrm>
          <a:prstGeom prst="rect">
            <a:avLst/>
          </a:prstGeom>
        </p:spPr>
        <p:txBody>
          <a:bodyPr>
            <a:spAutoFit/>
          </a:bodyPr>
          <a:lstStyle/>
          <a:p>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N</a:t>
            </a:r>
            <a:r>
              <a:rPr lang="vi-VN" sz="2400" b="1" dirty="0">
                <a:solidFill>
                  <a:srgbClr val="FF0000"/>
                </a:solidFill>
                <a:latin typeface="Arial" panose="020B0604020202020204" pitchFamily="34" charset="0"/>
                <a:cs typeface="Arial" panose="020B0604020202020204" pitchFamily="34" charset="0"/>
              </a:rPr>
              <a:t>ăng lượng thủy triều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tiềm năng liên quan tới các triều cường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ằng cách xây dựng xây dựng đập hoặc các công trình xây dựng khác ngang qua cửa sông để tạo thành dòng nước có thể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
        <p:nvSpPr>
          <p:cNvPr id="14" name="Rectangle 13" descr="n271 zalo Nguyen Quang Hieu"/>
          <p:cNvSpPr/>
          <p:nvPr/>
        </p:nvSpPr>
        <p:spPr>
          <a:xfrm>
            <a:off x="269439" y="5251621"/>
            <a:ext cx="10890045" cy="830997"/>
          </a:xfrm>
          <a:prstGeom prst="rect">
            <a:avLst/>
          </a:prstGeom>
        </p:spPr>
        <p:txBody>
          <a:bodyPr wrap="square">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Các dòng thủy triều</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động năng của các dòng thủy triều có thể được sử dụng để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05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1 zalo Nguyen Quang Hie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1 zalo Nguyen Quang Hie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4" name="Rectangle 3" descr="n271 zalo Nguyen Quang Hieu"/>
          <p:cNvSpPr/>
          <p:nvPr/>
        </p:nvSpPr>
        <p:spPr>
          <a:xfrm>
            <a:off x="280155" y="2800665"/>
            <a:ext cx="6096000" cy="1200329"/>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Năng lượng song</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động năng và thế năng của sóng đại dương có thể được khai thác để sản xuất điện</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5" name="Rectangle 4" descr="n271 zalo Nguyen Quang Hieu"/>
          <p:cNvSpPr/>
          <p:nvPr/>
        </p:nvSpPr>
        <p:spPr>
          <a:xfrm>
            <a:off x="269439" y="5187033"/>
            <a:ext cx="10688558"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nhiệt đại dương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nhiệt độ giữa bề mặt nước biển và nước sâu có sự chênh lệch</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để chuyển đổi năng lượng nhiệt </a:t>
            </a:r>
            <a:r>
              <a:rPr lang="en-US" sz="2400" dirty="0">
                <a:solidFill>
                  <a:srgbClr val="002060"/>
                </a:solidFill>
                <a:latin typeface="Arial" panose="020B0604020202020204" pitchFamily="34" charset="0"/>
                <a:cs typeface="Arial" panose="020B0604020202020204" pitchFamily="34" charset="0"/>
              </a:rPr>
              <a:t>đ</a:t>
            </a:r>
            <a:r>
              <a:rPr lang="vi-VN" sz="2400" dirty="0">
                <a:solidFill>
                  <a:srgbClr val="002060"/>
                </a:solidFill>
                <a:latin typeface="Arial" panose="020B0604020202020204" pitchFamily="34" charset="0"/>
                <a:cs typeface="Arial" panose="020B0604020202020204" pitchFamily="34" charset="0"/>
              </a:rPr>
              <a:t>ại </a:t>
            </a:r>
            <a:r>
              <a:rPr lang="en-US" sz="2400" dirty="0">
                <a:solidFill>
                  <a:srgbClr val="002060"/>
                </a:solidFill>
                <a:latin typeface="Arial" panose="020B0604020202020204" pitchFamily="34" charset="0"/>
                <a:cs typeface="Arial" panose="020B0604020202020204" pitchFamily="34" charset="0"/>
              </a:rPr>
              <a:t>d</a:t>
            </a:r>
            <a:r>
              <a:rPr lang="vi-VN" sz="2400" dirty="0">
                <a:solidFill>
                  <a:srgbClr val="002060"/>
                </a:solidFill>
                <a:latin typeface="Arial" panose="020B0604020202020204" pitchFamily="34" charset="0"/>
                <a:cs typeface="Arial" panose="020B0604020202020204" pitchFamily="34" charset="0"/>
              </a:rPr>
              <a:t>ương thành điện năng</a:t>
            </a:r>
            <a:r>
              <a:rPr lang="en-US"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76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1 zalo Nguyen Quang Hieu"/>
          <p:cNvSpPr txBox="1"/>
          <p:nvPr/>
        </p:nvSpPr>
        <p:spPr>
          <a:xfrm>
            <a:off x="516574" y="1263402"/>
            <a:ext cx="81825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6. CÔNG NGHỆ THU NĂNG LƯỢNG ĐỊA NHIỆT</a:t>
            </a:r>
          </a:p>
        </p:txBody>
      </p:sp>
      <p:pic>
        <p:nvPicPr>
          <p:cNvPr id="4" name="Picture 3" descr="n271 zalo Nguyen Quang Hieu"/>
          <p:cNvPicPr>
            <a:picLocks noChangeAspect="1"/>
          </p:cNvPicPr>
          <p:nvPr/>
        </p:nvPicPr>
        <p:blipFill>
          <a:blip r:embed="rId2"/>
          <a:stretch>
            <a:fillRect/>
          </a:stretch>
        </p:blipFill>
        <p:spPr>
          <a:xfrm>
            <a:off x="6313082" y="1786622"/>
            <a:ext cx="5376410" cy="3459708"/>
          </a:xfrm>
          <a:prstGeom prst="rect">
            <a:avLst/>
          </a:prstGeom>
        </p:spPr>
      </p:pic>
      <p:sp>
        <p:nvSpPr>
          <p:cNvPr id="5" name="Rectangle 4" descr="n271 zalo Nguyen Quang Hieu"/>
          <p:cNvSpPr/>
          <p:nvPr/>
        </p:nvSpPr>
        <p:spPr>
          <a:xfrm>
            <a:off x="366828" y="2004924"/>
            <a:ext cx="6096000" cy="1200329"/>
          </a:xfrm>
          <a:prstGeom prst="rect">
            <a:avLst/>
          </a:prstGeom>
        </p:spPr>
        <p:txBody>
          <a:bodyPr>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a:t>
            </a:r>
            <a:r>
              <a:rPr lang="en-US" sz="2400" dirty="0" err="1">
                <a:solidFill>
                  <a:srgbClr val="002060"/>
                </a:solidFill>
                <a:latin typeface="Arial" panose="020B0604020202020204" pitchFamily="34" charset="0"/>
                <a:cs typeface="Arial" panose="020B0604020202020204" pitchFamily="34" charset="0"/>
              </a:rPr>
              <a:t>địa</a:t>
            </a:r>
            <a:r>
              <a:rPr lang="vi-VN" sz="2400" dirty="0">
                <a:solidFill>
                  <a:srgbClr val="002060"/>
                </a:solidFill>
                <a:latin typeface="Arial" panose="020B0604020202020204" pitchFamily="34" charset="0"/>
                <a:cs typeface="Arial" panose="020B0604020202020204" pitchFamily="34" charset="0"/>
              </a:rPr>
              <a:t> nhiệt từ các nguồn đá nóng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nước nóng ngầm dưới đất như núi lửa</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suối nước nóng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hồ nước nóng</a:t>
            </a:r>
            <a:r>
              <a:rPr lang="en-US" sz="2400" dirty="0">
                <a:solidFill>
                  <a:srgbClr val="002060"/>
                </a:solidFill>
                <a:latin typeface="Arial" panose="020B0604020202020204" pitchFamily="34" charset="0"/>
                <a:cs typeface="Arial" panose="020B0604020202020204" pitchFamily="34" charset="0"/>
              </a:rPr>
              <a:t>……</a:t>
            </a:r>
          </a:p>
        </p:txBody>
      </p:sp>
      <p:sp>
        <p:nvSpPr>
          <p:cNvPr id="6" name="Rectangle 5" descr="n271 zalo Nguyen Quang Hieu"/>
          <p:cNvSpPr/>
          <p:nvPr/>
        </p:nvSpPr>
        <p:spPr>
          <a:xfrm>
            <a:off x="291955" y="3423555"/>
            <a:ext cx="6096000" cy="1569660"/>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Việc sử dụng những suối nước nóng được biết đến từ thời cổ đại</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việc sử dụng đi</a:t>
            </a:r>
            <a:r>
              <a:rPr lang="en-US" sz="2400" dirty="0">
                <a:solidFill>
                  <a:schemeClr val="accent6">
                    <a:lumMod val="75000"/>
                  </a:schemeClr>
                </a:solidFill>
                <a:latin typeface="Arial" panose="020B0604020202020204" pitchFamily="34" charset="0"/>
                <a:cs typeface="Arial" panose="020B0604020202020204" pitchFamily="34" charset="0"/>
              </a:rPr>
              <a:t>ạ</a:t>
            </a:r>
            <a:r>
              <a:rPr lang="vi-VN" sz="2400" dirty="0">
                <a:solidFill>
                  <a:schemeClr val="accent6">
                    <a:lumMod val="75000"/>
                  </a:schemeClr>
                </a:solidFill>
                <a:latin typeface="Arial" panose="020B0604020202020204" pitchFamily="34" charset="0"/>
                <a:cs typeface="Arial" panose="020B0604020202020204" pitchFamily="34" charset="0"/>
              </a:rPr>
              <a:t> nhiệt cho mục đích công nghiệp được bắt đầu vào đầu thế kỷ 19 ở Italia</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7" name="Rectangle 6" descr="n271 zalo Nguyen Quang Hieu"/>
          <p:cNvSpPr/>
          <p:nvPr/>
        </p:nvSpPr>
        <p:spPr>
          <a:xfrm>
            <a:off x="291954" y="5344210"/>
            <a:ext cx="6887321"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Vào thế kỷ 20</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FF0000"/>
                </a:solidFill>
                <a:latin typeface="Arial" panose="020B0604020202020204" pitchFamily="34" charset="0"/>
                <a:cs typeface="Arial" panose="020B0604020202020204" pitchFamily="34" charset="0"/>
              </a:rPr>
              <a:t>việc sử dụng năng lượng địa nhiệt để sản xuất điện đã đạt được những thành công nhất định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6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71 zalo Nguyen Quang Hieu"/>
          <p:cNvGrpSpPr/>
          <p:nvPr/>
        </p:nvGrpSpPr>
        <p:grpSpPr>
          <a:xfrm>
            <a:off x="1106416" y="204165"/>
            <a:ext cx="5844746" cy="600075"/>
            <a:chOff x="3059843" y="1009473"/>
            <a:chExt cx="5844746" cy="600075"/>
          </a:xfrm>
        </p:grpSpPr>
        <p:sp>
          <p:nvSpPr>
            <p:cNvPr id="3" name="TextBox 2"/>
            <p:cNvSpPr txBox="1"/>
            <p:nvPr/>
          </p:nvSpPr>
          <p:spPr>
            <a:xfrm>
              <a:off x="3059843" y="1072334"/>
              <a:ext cx="5844746" cy="461665"/>
            </a:xfrm>
            <a:prstGeom prst="rect">
              <a:avLst/>
            </a:prstGeom>
            <a:solidFill>
              <a:srgbClr val="FFC000"/>
            </a:solidFill>
          </p:spPr>
          <p:txBody>
            <a:bodyPr wrap="square" rtlCol="0">
              <a:spAutoFit/>
            </a:bodyPr>
            <a:lstStyle/>
            <a:p>
              <a:r>
                <a:rPr lang="en-US" sz="2400" dirty="0">
                  <a:latin typeface="Arial" panose="020B0604020202020204" pitchFamily="34" charset="0"/>
                  <a:cs typeface="Arial" panose="020B0604020202020204" pitchFamily="34" charset="0"/>
                </a:rPr>
                <a:t>          EM CÓ BIẾT?</a:t>
              </a:r>
            </a:p>
          </p:txBody>
        </p:sp>
        <p:pic>
          <p:nvPicPr>
            <p:cNvPr id="2" name="Picture 1"/>
            <p:cNvPicPr>
              <a:picLocks noChangeAspect="1"/>
            </p:cNvPicPr>
            <p:nvPr/>
          </p:nvPicPr>
          <p:blipFill>
            <a:blip r:embed="rId2"/>
            <a:stretch>
              <a:fillRect/>
            </a:stretch>
          </p:blipFill>
          <p:spPr>
            <a:xfrm>
              <a:off x="3059843" y="1009473"/>
              <a:ext cx="723900" cy="600075"/>
            </a:xfrm>
            <a:prstGeom prst="rect">
              <a:avLst/>
            </a:prstGeom>
          </p:spPr>
        </p:pic>
      </p:grpSp>
      <p:sp>
        <p:nvSpPr>
          <p:cNvPr id="5" name="Rectangle 4" descr="n271 zalo Nguyen Quang Hieu"/>
          <p:cNvSpPr/>
          <p:nvPr/>
        </p:nvSpPr>
        <p:spPr>
          <a:xfrm>
            <a:off x="790833" y="906290"/>
            <a:ext cx="10107826" cy="1200329"/>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Việc sử dụng năng lượng tái tạo được coi là phương pháp hữu hiệu giúp con người từng bước giảm sự lệ thuộc vào các loại nhiên liệu hóa thạch và giảm ô nhiễm môi trường</a:t>
            </a:r>
            <a:r>
              <a:rPr lang="en-US" sz="2400" dirty="0">
                <a:solidFill>
                  <a:srgbClr val="002060"/>
                </a:solidFill>
                <a:cs typeface="Times New Roman" panose="02020603050405020304" pitchFamily="18" charset="0"/>
              </a:rPr>
              <a:t>.</a:t>
            </a:r>
          </a:p>
        </p:txBody>
      </p:sp>
      <p:sp>
        <p:nvSpPr>
          <p:cNvPr id="6" name="Rectangle 5" descr="n271 zalo Nguyen Quang Hieu"/>
          <p:cNvSpPr/>
          <p:nvPr/>
        </p:nvSpPr>
        <p:spPr>
          <a:xfrm>
            <a:off x="790833" y="2245029"/>
            <a:ext cx="10107826" cy="1569660"/>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Các nhà khoa học đã chỉ ra rằng lắp đặt các nhà máy điện gió và năng lượng mặt trời tại sa mạc Sahara ở châu Phi không chỉ làm chậm quá trình nóng lên của </a:t>
            </a:r>
            <a:r>
              <a:rPr lang="en-US" sz="2400" dirty="0">
                <a:solidFill>
                  <a:srgbClr val="002060"/>
                </a:solidFill>
                <a:cs typeface="Times New Roman" panose="02020603050405020304" pitchFamily="18" charset="0"/>
              </a:rPr>
              <a:t>T</a:t>
            </a:r>
            <a:r>
              <a:rPr lang="vi-VN" sz="2400" dirty="0">
                <a:solidFill>
                  <a:srgbClr val="002060"/>
                </a:solidFill>
                <a:cs typeface="Times New Roman" panose="02020603050405020304" pitchFamily="18" charset="0"/>
              </a:rPr>
              <a:t>rái </a:t>
            </a:r>
            <a:r>
              <a:rPr lang="en-US" sz="2400" dirty="0">
                <a:solidFill>
                  <a:srgbClr val="002060"/>
                </a:solidFill>
                <a:cs typeface="Times New Roman" panose="02020603050405020304" pitchFamily="18" charset="0"/>
              </a:rPr>
              <a:t>Đ</a:t>
            </a:r>
            <a:r>
              <a:rPr lang="vi-VN" sz="2400" dirty="0">
                <a:solidFill>
                  <a:srgbClr val="002060"/>
                </a:solidFill>
                <a:cs typeface="Times New Roman" panose="02020603050405020304" pitchFamily="18" charset="0"/>
              </a:rPr>
              <a:t>ất mà còn giúp tăng lượng mưa dù nhỏ xong mang lại nhiều lợi ích đối với khu vực khô nóng của châu lục này</a:t>
            </a:r>
            <a:r>
              <a:rPr lang="en-US" sz="24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9230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descr="n271 zalo Nguyen Quang Hieu">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Khởi</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động</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Rectangle: Rounded Corners 10" descr="n271 zalo Nguyen Quang Hieu">
            <a:extLst>
              <a:ext uri="{FF2B5EF4-FFF2-40B4-BE49-F238E27FC236}">
                <a16:creationId xmlns:a16="http://schemas.microsoft.com/office/drawing/2014/main" id="{2C509900-4AC3-45EA-A45F-EC1B97DE1172}"/>
              </a:ext>
            </a:extLst>
          </p:cNvPr>
          <p:cNvSpPr/>
          <p:nvPr/>
        </p:nvSpPr>
        <p:spPr>
          <a:xfrm>
            <a:off x="524245" y="863139"/>
            <a:ext cx="11169278" cy="187478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2" name="Text Box 29" descr="n271 zalo Nguyen Quang Hieu">
            <a:extLst>
              <a:ext uri="{FF2B5EF4-FFF2-40B4-BE49-F238E27FC236}">
                <a16:creationId xmlns:a16="http://schemas.microsoft.com/office/drawing/2014/main" id="{189C30EA-1D33-48C1-A547-C2D77244DE37}"/>
              </a:ext>
            </a:extLst>
          </p:cNvPr>
          <p:cNvSpPr txBox="1">
            <a:spLocks noChangeArrowheads="1"/>
          </p:cNvSpPr>
          <p:nvPr/>
        </p:nvSpPr>
        <p:spPr bwMode="auto">
          <a:xfrm>
            <a:off x="537577" y="863139"/>
            <a:ext cx="11195046" cy="1738938"/>
          </a:xfrm>
          <a:prstGeom prst="rect">
            <a:avLst/>
          </a:prstGeom>
          <a:noFill/>
          <a:ln>
            <a:noFill/>
          </a:ln>
          <a:effectLst/>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triển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kinh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hội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đòi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hỏi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kéo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hậu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ô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nhiễm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đang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tang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xuất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thác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nguồn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thay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hóa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thạch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500" b="0" i="0" u="none" strike="noStrike" kern="1200" cap="none" spc="0" normalizeH="0" baseline="0" noProof="0" dirty="0">
              <a:ln>
                <a:noFill/>
              </a:ln>
              <a:solidFill>
                <a:srgbClr val="002060"/>
              </a:solidFill>
              <a:effectLst/>
              <a:uLnTx/>
              <a:uFillTx/>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n271 zalo Nguyen Quang Hieu">
            <a:extLst>
              <a:ext uri="{FF2B5EF4-FFF2-40B4-BE49-F238E27FC236}">
                <a16:creationId xmlns:a16="http://schemas.microsoft.com/office/drawing/2014/main" id="{85DF560F-AAC5-486B-9A0A-5FCE4FB07E8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214884"/>
            <a:ext cx="1177798" cy="889892"/>
          </a:xfrm>
          <a:prstGeom prst="rect">
            <a:avLst/>
          </a:prstGeom>
        </p:spPr>
      </p:pic>
      <p:sp>
        <p:nvSpPr>
          <p:cNvPr id="4" name="TextBox 3" descr="n271 zalo Nguyen Quang Hieu">
            <a:extLst>
              <a:ext uri="{FF2B5EF4-FFF2-40B4-BE49-F238E27FC236}">
                <a16:creationId xmlns:a16="http://schemas.microsoft.com/office/drawing/2014/main" id="{60CF66A3-1551-A086-DEBD-8E2DB5FE4E42}"/>
              </a:ext>
            </a:extLst>
          </p:cNvPr>
          <p:cNvSpPr txBox="1"/>
          <p:nvPr/>
        </p:nvSpPr>
        <p:spPr>
          <a:xfrm>
            <a:off x="157543" y="6121539"/>
            <a:ext cx="488211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200" b="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tạo</a:t>
            </a:r>
            <a:endParaRPr kumimoji="0" lang="en-US" sz="22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descr="n271 zalo Nguyen Quang Hieu">
            <a:extLst>
              <a:ext uri="{FF2B5EF4-FFF2-40B4-BE49-F238E27FC236}">
                <a16:creationId xmlns:a16="http://schemas.microsoft.com/office/drawing/2014/main" id="{F682B191-7053-4BA1-271B-BFD76F7D984C}"/>
              </a:ext>
            </a:extLst>
          </p:cNvPr>
          <p:cNvSpPr txBox="1"/>
          <p:nvPr/>
        </p:nvSpPr>
        <p:spPr>
          <a:xfrm>
            <a:off x="5536312" y="5359134"/>
            <a:ext cx="2769765"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dirty="0">
                <a:solidFill>
                  <a:srgbClr val="FF0000"/>
                </a:solidFill>
                <a:latin typeface="Arial" panose="020B0604020202020204" pitchFamily="34" charset="0"/>
                <a:cs typeface="Arial" panose="020B0604020202020204" pitchFamily="34" charset="0"/>
              </a:rPr>
              <a:t>Ô </a:t>
            </a:r>
            <a:r>
              <a:rPr lang="en-US" sz="2200" dirty="0" err="1">
                <a:solidFill>
                  <a:srgbClr val="FF0000"/>
                </a:solidFill>
                <a:latin typeface="Arial" panose="020B0604020202020204" pitchFamily="34" charset="0"/>
                <a:cs typeface="Arial" panose="020B0604020202020204" pitchFamily="34" charset="0"/>
              </a:rPr>
              <a:t>nhiễm</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môi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trường</a:t>
            </a:r>
            <a:endParaRPr kumimoji="0" lang="en-US" sz="22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descr="n271 zalo Nguyen Quang Hieu"/>
          <p:cNvPicPr>
            <a:picLocks noChangeAspect="1"/>
          </p:cNvPicPr>
          <p:nvPr/>
        </p:nvPicPr>
        <p:blipFill>
          <a:blip r:embed="rId4"/>
          <a:stretch>
            <a:fillRect/>
          </a:stretch>
        </p:blipFill>
        <p:spPr>
          <a:xfrm>
            <a:off x="52823" y="2776577"/>
            <a:ext cx="5069143" cy="3342123"/>
          </a:xfrm>
          <a:prstGeom prst="rect">
            <a:avLst/>
          </a:prstGeom>
        </p:spPr>
      </p:pic>
      <p:pic>
        <p:nvPicPr>
          <p:cNvPr id="3" name="Picture 2" descr="n271 zalo Nguyen Quang Hieu"/>
          <p:cNvPicPr>
            <a:picLocks noChangeAspect="1"/>
          </p:cNvPicPr>
          <p:nvPr/>
        </p:nvPicPr>
        <p:blipFill>
          <a:blip r:embed="rId5"/>
          <a:stretch>
            <a:fillRect/>
          </a:stretch>
        </p:blipFill>
        <p:spPr>
          <a:xfrm>
            <a:off x="5121966" y="2785892"/>
            <a:ext cx="3436988" cy="2244564"/>
          </a:xfrm>
          <a:prstGeom prst="rect">
            <a:avLst/>
          </a:prstGeom>
        </p:spPr>
      </p:pic>
      <p:pic>
        <p:nvPicPr>
          <p:cNvPr id="9" name="Picture 8" descr="n271 zalo Nguyen Quang Hieu"/>
          <p:cNvPicPr>
            <a:picLocks noChangeAspect="1"/>
          </p:cNvPicPr>
          <p:nvPr/>
        </p:nvPicPr>
        <p:blipFill>
          <a:blip r:embed="rId6"/>
          <a:stretch>
            <a:fillRect/>
          </a:stretch>
        </p:blipFill>
        <p:spPr>
          <a:xfrm>
            <a:off x="8558954" y="2785892"/>
            <a:ext cx="3210078" cy="2061684"/>
          </a:xfrm>
          <a:prstGeom prst="rect">
            <a:avLst/>
          </a:prstGeom>
        </p:spPr>
      </p:pic>
      <p:pic>
        <p:nvPicPr>
          <p:cNvPr id="14" name="Picture 13" descr="n271 zalo Nguyen Quang Hieu"/>
          <p:cNvPicPr>
            <a:picLocks noChangeAspect="1"/>
          </p:cNvPicPr>
          <p:nvPr/>
        </p:nvPicPr>
        <p:blipFill>
          <a:blip r:embed="rId7"/>
          <a:stretch>
            <a:fillRect/>
          </a:stretch>
        </p:blipFill>
        <p:spPr>
          <a:xfrm>
            <a:off x="8223768" y="4847576"/>
            <a:ext cx="3469755" cy="2010424"/>
          </a:xfrm>
          <a:prstGeom prst="rect">
            <a:avLst/>
          </a:prstGeom>
        </p:spPr>
      </p:pic>
    </p:spTree>
    <p:extLst>
      <p:ext uri="{BB962C8B-B14F-4D97-AF65-F5344CB8AC3E}">
        <p14:creationId xmlns:p14="http://schemas.microsoft.com/office/powerpoint/2010/main" val="270843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1 zalo Nguyen Quang Hieu"/>
          <p:cNvSpPr txBox="1"/>
          <p:nvPr/>
        </p:nvSpPr>
        <p:spPr>
          <a:xfrm>
            <a:off x="952882" y="245017"/>
            <a:ext cx="9706410"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TUY NHIÊN,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sp>
        <p:nvSpPr>
          <p:cNvPr id="3" name="Rectangle 2" descr="n271 zalo Nguyen Quang Hieu"/>
          <p:cNvSpPr/>
          <p:nvPr/>
        </p:nvSpPr>
        <p:spPr>
          <a:xfrm>
            <a:off x="744581" y="4638211"/>
            <a:ext cx="10829109" cy="954107"/>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xanh</a:t>
            </a:r>
            <a:r>
              <a:rPr lang="en-US" sz="2800" dirty="0">
                <a:solidFill>
                  <a:srgbClr val="002060"/>
                </a:solidFill>
                <a:latin typeface="Arial" panose="020B0604020202020204" pitchFamily="34" charset="0"/>
                <a:cs typeface="Arial" panose="020B0604020202020204" pitchFamily="34" charset="0"/>
              </a:rPr>
              <a:t>.</a:t>
            </a:r>
          </a:p>
        </p:txBody>
      </p:sp>
      <p:sp>
        <p:nvSpPr>
          <p:cNvPr id="4" name="Rectangle 3" descr="n271 zalo Nguyen Quang Hieu"/>
          <p:cNvSpPr/>
          <p:nvPr/>
        </p:nvSpPr>
        <p:spPr>
          <a:xfrm>
            <a:off x="744581" y="5721461"/>
            <a:ext cx="10881359" cy="1384995"/>
          </a:xfrm>
          <a:prstGeom prst="rect">
            <a:avLst/>
          </a:prstGeom>
        </p:spPr>
        <p:txBody>
          <a:bodyPr wrap="square">
            <a:spAutoFit/>
          </a:bodyPr>
          <a:lstStyle/>
          <a:p>
            <a:r>
              <a:rPr lang="vi-VN" sz="2800" dirty="0">
                <a:solidFill>
                  <a:schemeClr val="accent6">
                    <a:lumMod val="75000"/>
                  </a:schemeClr>
                </a:solidFill>
                <a:latin typeface="Arial" panose="020B0604020202020204" pitchFamily="34" charset="0"/>
                <a:cs typeface="Arial" panose="020B0604020202020204" pitchFamily="34" charset="0"/>
              </a:rPr>
              <a:t>Vùng </a:t>
            </a:r>
            <a:r>
              <a:rPr lang="en-US" sz="2800" dirty="0" err="1">
                <a:solidFill>
                  <a:schemeClr val="accent6">
                    <a:lumMod val="75000"/>
                  </a:schemeClr>
                </a:solidFill>
                <a:latin typeface="Arial" panose="020B0604020202020204" pitchFamily="34" charset="0"/>
                <a:cs typeface="Arial" panose="020B0604020202020204" pitchFamily="34" charset="0"/>
              </a:rPr>
              <a:t>hạ</a:t>
            </a:r>
            <a:r>
              <a:rPr lang="vi-VN" sz="2800" dirty="0">
                <a:solidFill>
                  <a:schemeClr val="accent6">
                    <a:lumMod val="75000"/>
                  </a:schemeClr>
                </a:solidFill>
                <a:latin typeface="Arial" panose="020B0604020202020204" pitchFamily="34" charset="0"/>
                <a:cs typeface="Arial" panose="020B0604020202020204" pitchFamily="34" charset="0"/>
              </a:rPr>
              <a:t> </a:t>
            </a:r>
            <a:r>
              <a:rPr lang="en-US" sz="2800" dirty="0">
                <a:solidFill>
                  <a:schemeClr val="accent6">
                    <a:lumMod val="75000"/>
                  </a:schemeClr>
                </a:solidFill>
                <a:latin typeface="Arial" panose="020B0604020202020204" pitchFamily="34" charset="0"/>
                <a:cs typeface="Arial" panose="020B0604020202020204" pitchFamily="34" charset="0"/>
              </a:rPr>
              <a:t>l</a:t>
            </a:r>
            <a:r>
              <a:rPr lang="vi-VN" sz="2800" dirty="0">
                <a:solidFill>
                  <a:schemeClr val="accent6">
                    <a:lumMod val="75000"/>
                  </a:schemeClr>
                </a:solidFill>
                <a:latin typeface="Arial" panose="020B0604020202020204" pitchFamily="34" charset="0"/>
                <a:cs typeface="Arial" panose="020B0604020202020204" pitchFamily="34" charset="0"/>
              </a:rPr>
              <a:t>ưu lũ lụt vào mùa mưa</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thiếu nước vào mùa khô do v</a:t>
            </a:r>
            <a:r>
              <a:rPr lang="en-US" sz="2800" dirty="0" err="1">
                <a:solidFill>
                  <a:schemeClr val="accent6">
                    <a:lumMod val="75000"/>
                  </a:schemeClr>
                </a:solidFill>
                <a:latin typeface="Arial" panose="020B0604020202020204" pitchFamily="34" charset="0"/>
                <a:cs typeface="Arial" panose="020B0604020202020204" pitchFamily="34" charset="0"/>
              </a:rPr>
              <a:t>iệc</a:t>
            </a:r>
            <a:r>
              <a:rPr lang="vi-VN" sz="2800" dirty="0">
                <a:solidFill>
                  <a:schemeClr val="accent6">
                    <a:lumMod val="75000"/>
                  </a:schemeClr>
                </a:solidFill>
                <a:latin typeface="Arial" panose="020B0604020202020204" pitchFamily="34" charset="0"/>
                <a:cs typeface="Arial" panose="020B0604020202020204" pitchFamily="34" charset="0"/>
              </a:rPr>
              <a:t> xả nước và tích nước của đập thủy điện</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ảnh hưởng đến thảm thực vật xung quanh</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5" name="Picture 4" descr="n271 zalo Nguyen Quang Hieu"/>
          <p:cNvPicPr>
            <a:picLocks noChangeAspect="1"/>
          </p:cNvPicPr>
          <p:nvPr/>
        </p:nvPicPr>
        <p:blipFill>
          <a:blip r:embed="rId2"/>
          <a:stretch>
            <a:fillRect/>
          </a:stretch>
        </p:blipFill>
        <p:spPr>
          <a:xfrm>
            <a:off x="952882" y="241722"/>
            <a:ext cx="5044729" cy="4267345"/>
          </a:xfrm>
          <a:prstGeom prst="rect">
            <a:avLst/>
          </a:prstGeom>
        </p:spPr>
      </p:pic>
      <p:pic>
        <p:nvPicPr>
          <p:cNvPr id="6" name="Picture 5" descr="n271 zalo Nguyen Quang Hieu"/>
          <p:cNvPicPr>
            <a:picLocks noChangeAspect="1"/>
          </p:cNvPicPr>
          <p:nvPr/>
        </p:nvPicPr>
        <p:blipFill>
          <a:blip r:embed="rId3"/>
          <a:stretch>
            <a:fillRect/>
          </a:stretch>
        </p:blipFill>
        <p:spPr>
          <a:xfrm>
            <a:off x="5718082" y="241722"/>
            <a:ext cx="5366056" cy="4396488"/>
          </a:xfrm>
          <a:prstGeom prst="rect">
            <a:avLst/>
          </a:prstGeom>
        </p:spPr>
      </p:pic>
    </p:spTree>
    <p:extLst>
      <p:ext uri="{BB962C8B-B14F-4D97-AF65-F5344CB8AC3E}">
        <p14:creationId xmlns:p14="http://schemas.microsoft.com/office/powerpoint/2010/main" val="28380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271 zalo Nguyen Quang Hieu"/>
          <p:cNvSpPr/>
          <p:nvPr/>
        </p:nvSpPr>
        <p:spPr>
          <a:xfrm>
            <a:off x="600891" y="273708"/>
            <a:ext cx="11338560" cy="1815882"/>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3500000" scaled="1"/>
            <a:tileRect/>
          </a:gradFill>
        </p:spPr>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Thủy điện có tạo ra khí làm tăng hiệu ứng nhà kính</a:t>
            </a:r>
            <a:r>
              <a:rPr lang="en-US" sz="2800" b="1" dirty="0">
                <a:solidFill>
                  <a:srgbClr val="FF0000"/>
                </a:solidFill>
                <a:latin typeface="Arial" panose="020B0604020202020204" pitchFamily="34"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xác động vật và thực vật khi chìm dưới lòng hồ của đập thủy điện trong thời gian dài sẽ phân hủy trong môi trường yếm khí sinh</a:t>
            </a:r>
            <a:r>
              <a:rPr lang="en-US" sz="2800" dirty="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 ra một lượng lớn khí metan và khí cacbonic làm tăng phát thải khí nhà kính</a:t>
            </a:r>
            <a:r>
              <a:rPr lang="en-US" sz="2800" dirty="0">
                <a:latin typeface="Arial" panose="020B0604020202020204" pitchFamily="34" charset="0"/>
                <a:cs typeface="Arial" panose="020B0604020202020204" pitchFamily="34" charset="0"/>
              </a:rPr>
              <a:t>.</a:t>
            </a:r>
          </a:p>
        </p:txBody>
      </p:sp>
      <p:sp>
        <p:nvSpPr>
          <p:cNvPr id="4" name="Rectangle 3" descr="n271 zalo Nguyen Quang Hieu"/>
          <p:cNvSpPr/>
          <p:nvPr/>
        </p:nvSpPr>
        <p:spPr>
          <a:xfrm>
            <a:off x="91441" y="4611231"/>
            <a:ext cx="12100560" cy="2246769"/>
          </a:xfrm>
          <a:prstGeom prst="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18900000" scaled="1"/>
            <a:tileRect/>
          </a:gradFill>
        </p:spPr>
        <p:txBody>
          <a:bodyPr wrap="square">
            <a:spAutoFit/>
          </a:bodyPr>
          <a:lstStyle/>
          <a:p>
            <a:r>
              <a:rPr lang="vi-VN" sz="2800" b="1" dirty="0">
                <a:solidFill>
                  <a:srgbClr val="7030A0"/>
                </a:solidFill>
                <a:latin typeface="Arial" panose="020B0604020202020204" pitchFamily="34" charset="0"/>
                <a:cs typeface="Arial" panose="020B0604020202020204" pitchFamily="34" charset="0"/>
              </a:rPr>
              <a:t>Điện mặt trời </a:t>
            </a:r>
            <a:r>
              <a:rPr lang="vi-VN" sz="2800" dirty="0">
                <a:solidFill>
                  <a:srgbClr val="002060"/>
                </a:solidFill>
                <a:latin typeface="Arial" panose="020B0604020202020204" pitchFamily="34" charset="0"/>
                <a:cs typeface="Arial" panose="020B0604020202020204" pitchFamily="34" charset="0"/>
              </a:rPr>
              <a:t>là nguồn nhiên liệu thiên nhiên vô tận cùng với điều kiện thuận lợi và khí hậu năng lượng mặt trời sẽ mang lại hiệu quả kinh tế cao Nếu được khai thác triệt để</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Tuy nhiên</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các tấm pin năng lượng mặt trời có tuổi thọ chỉ khoảng 15</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20 năm và giá thành sản xuất còn khá cao cùng với việc xử lý lượng rác thải công nghệ này là vấn đề đáng quan tâm</a:t>
            </a:r>
            <a:endParaRPr lang="en-US" sz="2800" dirty="0">
              <a:solidFill>
                <a:srgbClr val="002060"/>
              </a:solidFill>
              <a:latin typeface="Arial" panose="020B0604020202020204" pitchFamily="34" charset="0"/>
              <a:cs typeface="Arial" panose="020B0604020202020204" pitchFamily="34" charset="0"/>
            </a:endParaRPr>
          </a:p>
        </p:txBody>
      </p:sp>
      <p:pic>
        <p:nvPicPr>
          <p:cNvPr id="5" name="Picture 4" descr="n271 zalo Nguyen Quang Hieu"/>
          <p:cNvPicPr>
            <a:picLocks noChangeAspect="1"/>
          </p:cNvPicPr>
          <p:nvPr/>
        </p:nvPicPr>
        <p:blipFill>
          <a:blip r:embed="rId2"/>
          <a:stretch>
            <a:fillRect/>
          </a:stretch>
        </p:blipFill>
        <p:spPr>
          <a:xfrm>
            <a:off x="600891" y="591282"/>
            <a:ext cx="5393463" cy="4029159"/>
          </a:xfrm>
          <a:prstGeom prst="rect">
            <a:avLst/>
          </a:prstGeom>
        </p:spPr>
      </p:pic>
      <p:pic>
        <p:nvPicPr>
          <p:cNvPr id="6" name="Picture 5" descr="n271 zalo Nguyen Quang Hieu"/>
          <p:cNvPicPr>
            <a:picLocks noChangeAspect="1"/>
          </p:cNvPicPr>
          <p:nvPr/>
        </p:nvPicPr>
        <p:blipFill>
          <a:blip r:embed="rId3"/>
          <a:stretch>
            <a:fillRect/>
          </a:stretch>
        </p:blipFill>
        <p:spPr>
          <a:xfrm>
            <a:off x="6153217" y="591282"/>
            <a:ext cx="5786233" cy="4029158"/>
          </a:xfrm>
          <a:prstGeom prst="rect">
            <a:avLst/>
          </a:prstGeom>
        </p:spPr>
      </p:pic>
    </p:spTree>
    <p:extLst>
      <p:ext uri="{BB962C8B-B14F-4D97-AF65-F5344CB8AC3E}">
        <p14:creationId xmlns:p14="http://schemas.microsoft.com/office/powerpoint/2010/main" val="36675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271 zalo Nguyen Quang Hieu"/>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271 zalo Nguyen Quang Hieu"/>
          <p:cNvSpPr txBox="1"/>
          <p:nvPr/>
        </p:nvSpPr>
        <p:spPr>
          <a:xfrm>
            <a:off x="220396" y="597463"/>
            <a:ext cx="5752353"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hỏi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1</a:t>
            </a:r>
            <a:r>
              <a:rPr kumimoji="0" lang="en-US" sz="2400" b="1" i="0" u="none" strike="noStrike" kern="1200" cap="none" spc="0" normalizeH="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phút</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đội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giơ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bảng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Đúng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con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mang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9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điểm</a:t>
            </a:r>
            <a:endParaRPr kumimoji="0" lang="vi-VN"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43" name="Picture 42" descr="n271 zalo Nguyen Quang Hieu">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271 zalo Nguyen Quang Hieu">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271 zalo Nguyen Quang Hieu">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271 zalo Nguyen Quang Hieu">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Calibri"/>
                <a:ea typeface="+mn-ea"/>
                <a:cs typeface="+mn-cs"/>
              </a:rPr>
              <a:t>GO</a:t>
            </a:r>
          </a:p>
        </p:txBody>
      </p:sp>
      <p:pic>
        <p:nvPicPr>
          <p:cNvPr id="3" name="introcauca" descr="n271 zalo Nguyen Quang Hieu">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
        <p:nvSpPr>
          <p:cNvPr id="19" name="Google Shape;439;p20" descr="n271 zalo Nguyen Quang Hieu">
            <a:extLst>
              <a:ext uri="{FF2B5EF4-FFF2-40B4-BE49-F238E27FC236}">
                <a16:creationId xmlns:a16="http://schemas.microsoft.com/office/drawing/2014/main" id="{8C656CFA-958C-49FD-8657-A983C8413436}"/>
              </a:ext>
            </a:extLst>
          </p:cNvPr>
          <p:cNvSpPr/>
          <p:nvPr/>
        </p:nvSpPr>
        <p:spPr>
          <a:xfrm>
            <a:off x="7967079" y="172210"/>
            <a:ext cx="2989900" cy="1808977"/>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44546A"/>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descr="n271 zalo Nguyen Quang Hieu">
            <a:extLst>
              <a:ext uri="{FF2B5EF4-FFF2-40B4-BE49-F238E27FC236}">
                <a16:creationId xmlns:a16="http://schemas.microsoft.com/office/drawing/2014/main" id="{E6B25480-3E91-4C2A-8549-11106ED3DF0F}"/>
              </a:ext>
            </a:extLst>
          </p:cNvPr>
          <p:cNvSpPr txBox="1"/>
          <p:nvPr/>
        </p:nvSpPr>
        <p:spPr>
          <a:xfrm rot="21064838">
            <a:off x="8131463" y="708827"/>
            <a:ext cx="2777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C000">
                    <a:lumMod val="60000"/>
                    <a:lumOff val="40000"/>
                  </a:srgbClr>
                </a:solidFill>
                <a:effectLst/>
                <a:uLnTx/>
                <a:uFillTx/>
                <a:latin typeface="#9Slide07 SVNAppleberry" panose="02040603050506020204" pitchFamily="18" charset="0"/>
                <a:ea typeface="+mn-ea"/>
                <a:cs typeface="+mn-cs"/>
              </a:rPr>
              <a:t>NHIỆM VỤ</a:t>
            </a:r>
            <a:endParaRPr kumimoji="0" lang="en-US" sz="4800" b="1" i="0" u="none" strike="noStrike" kern="1200" cap="none" spc="0" normalizeH="0" baseline="0" noProof="0" dirty="0">
              <a:ln>
                <a:noFill/>
              </a:ln>
              <a:solidFill>
                <a:srgbClr val="FFC000">
                  <a:lumMod val="60000"/>
                  <a:lumOff val="40000"/>
                </a:srgbClr>
              </a:solidFill>
              <a:effectLst/>
              <a:uLnTx/>
              <a:uFillTx/>
              <a:latin typeface="#9Slide07 SVNAppleberry" panose="02040603050506020204" pitchFamily="18" charset="0"/>
              <a:ea typeface="+mn-ea"/>
              <a:cs typeface="+mn-cs"/>
            </a:endParaRPr>
          </a:p>
        </p:txBody>
      </p:sp>
      <p:pic>
        <p:nvPicPr>
          <p:cNvPr id="21" name="Picture 20" descr="n271 zalo Nguyen Quang Hieu">
            <a:extLst>
              <a:ext uri="{FF2B5EF4-FFF2-40B4-BE49-F238E27FC236}">
                <a16:creationId xmlns:a16="http://schemas.microsoft.com/office/drawing/2014/main" id="{8268847B-EE9F-4501-BDDA-DB07E1319C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7469" y="245787"/>
            <a:ext cx="787142" cy="787142"/>
          </a:xfrm>
          <a:prstGeom prst="rect">
            <a:avLst/>
          </a:prstGeom>
        </p:spPr>
      </p:pic>
    </p:spTree>
    <p:extLst>
      <p:ext uri="{BB962C8B-B14F-4D97-AF65-F5344CB8AC3E}">
        <p14:creationId xmlns:p14="http://schemas.microsoft.com/office/powerpoint/2010/main" val="5807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81481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par>
                                <p:cTn id="48" presetID="21"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1)">
                                      <p:cBhvr>
                                        <p:cTn id="50"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13098" y="5372094"/>
            <a:ext cx="2844800" cy="1485558"/>
            <a:chOff x="-2274642" y="2284355"/>
            <a:chExt cx="2133600" cy="111416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274642" y="2284355"/>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Thời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thành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của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liệu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340087" cy="1035052"/>
            <a:chOff x="-1933560" y="2265304"/>
            <a:chExt cx="1755065"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33560" y="2265304"/>
              <a:ext cx="175506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547716" y="286621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1 -2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10 – 50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50 – 100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782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2" y="5156201"/>
            <a:ext cx="3808811" cy="1510959"/>
            <a:chOff x="-2312096" y="2265304"/>
            <a:chExt cx="2856608"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285660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Dạng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năn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g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chúng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sử</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dụng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hàng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833032" cy="1035052"/>
            <a:chOff x="-2303269" y="2265304"/>
            <a:chExt cx="2124774"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9" y="2265304"/>
              <a:ext cx="212477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Than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gas</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mỏ</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14205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4</a:t>
              </a: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Hiện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nay,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có</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bao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nhiêu</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dạng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năng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tái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tạo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được</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sử</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dụng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rộng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rãi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C.3</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5</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7</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337335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3019612" cy="1510959"/>
            <a:chOff x="-2312095" y="2265304"/>
            <a:chExt cx="2264709"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264709"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máy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thủy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có</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công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suất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59" y="419097"/>
            <a:ext cx="2366981" cy="1035052"/>
            <a:chOff x="-1953730" y="2265304"/>
            <a:chExt cx="1775236"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53730" y="2265304"/>
              <a:ext cx="1775236"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1551024" y="3645242"/>
            <a:ext cx="3500291" cy="1510959"/>
            <a:chOff x="-2312095" y="2265304"/>
            <a:chExt cx="2625218"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62521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Lai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Châu</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1551024" y="5136776"/>
            <a:ext cx="3587370" cy="1543424"/>
            <a:chOff x="-2377404" y="2240955"/>
            <a:chExt cx="2690527" cy="1157568"/>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77404" y="2240955"/>
              <a:ext cx="2690527"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9549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cuối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thế</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kỷ</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XIX,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hệ</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thống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cấp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nóng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đầu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đã</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động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quốc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lang="en-US" sz="2400" b="1" dirty="0" err="1">
                  <a:solidFill>
                    <a:srgbClr val="FF0000"/>
                  </a:solidFill>
                  <a:latin typeface="Times New Roman" panose="02020603050405020304" pitchFamily="18" charset="0"/>
                  <a:cs typeface="Times New Roman" panose="02020603050405020304" pitchFamily="18" charset="0"/>
                </a:rPr>
                <a:t>Đức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3188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1 zalo Nguyen Quang Hieu">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1 zalo Nguyen Quang Hieu">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1 zalo Nguyen Quang Hieu">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1 zalo Nguyen Quang Hieu">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1 zalo Nguyen Quang Hie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1 zalo Nguyen Quang Hie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1 zalo Nguye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1 zalo Nguyen Quang Hieu">
            <a:extLst>
              <a:ext uri="{FF2B5EF4-FFF2-40B4-BE49-F238E27FC236}">
                <a16:creationId xmlns:a16="http://schemas.microsoft.com/office/drawing/2014/main" id="{39C23D9B-84DE-4B7A-911F-1878CD20446D}"/>
              </a:ext>
            </a:extLst>
          </p:cNvPr>
          <p:cNvGrpSpPr/>
          <p:nvPr/>
        </p:nvGrpSpPr>
        <p:grpSpPr>
          <a:xfrm>
            <a:off x="-2844800" y="5156201"/>
            <a:ext cx="3273391" cy="1510959"/>
            <a:chOff x="-2312095" y="2265304"/>
            <a:chExt cx="2455043"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455043"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1 zalo Nguyen Quang Hie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1 zalo Nguyen Quang Hie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Tại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sao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phần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các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dự</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án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Mặt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trời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tập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Nam?</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1 zalo Nguyen Quang Hieu">
            <a:extLst>
              <a:ext uri="{FF2B5EF4-FFF2-40B4-BE49-F238E27FC236}">
                <a16:creationId xmlns:a16="http://schemas.microsoft.com/office/drawing/2014/main" id="{EA94EE4C-DC84-4124-A9D4-9D6529BF4EDC}"/>
              </a:ext>
            </a:extLst>
          </p:cNvPr>
          <p:cNvGrpSpPr/>
          <p:nvPr/>
        </p:nvGrpSpPr>
        <p:grpSpPr>
          <a:xfrm flipH="1">
            <a:off x="7274560" y="419097"/>
            <a:ext cx="2568687" cy="1035052"/>
            <a:chOff x="-2105010" y="2265304"/>
            <a:chExt cx="1926515"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105010" y="2265304"/>
              <a:ext cx="192651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nắng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1 zalo Nguyen Quang Hieu">
            <a:extLst>
              <a:ext uri="{FF2B5EF4-FFF2-40B4-BE49-F238E27FC236}">
                <a16:creationId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1 zalo Nguyen Quang Hieu">
            <a:extLst>
              <a:ext uri="{FF2B5EF4-FFF2-40B4-BE49-F238E27FC236}">
                <a16:creationId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dốc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1 zalo Nguyen Quang Hieu">
            <a:extLst>
              <a:ext uri="{FF2B5EF4-FFF2-40B4-BE49-F238E27FC236}">
                <a16:creationId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mật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thấp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1 zalo Nguyen Quang Hieu">
            <a:hlinkClick r:id="" action="ppaction://media"/>
            <a:extLst>
              <a:ext uri="{FF2B5EF4-FFF2-40B4-BE49-F238E27FC236}">
                <a16:creationId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9788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descr="n271 zalo Nguyen Quang Hieu">
            <a:extLst>
              <a:ext uri="{FF2B5EF4-FFF2-40B4-BE49-F238E27FC236}">
                <a16:creationId xmlns:a16="http://schemas.microsoft.com/office/drawing/2014/main" id="{9CC727BD-BA80-4405-A9EB-D6653E2F67BA}"/>
              </a:ext>
            </a:extLst>
          </p:cNvPr>
          <p:cNvSpPr/>
          <p:nvPr/>
        </p:nvSpPr>
        <p:spPr>
          <a:xfrm>
            <a:off x="2585651" y="0"/>
            <a:ext cx="7080850" cy="1117591"/>
          </a:xfrm>
          <a:prstGeom prst="rect">
            <a:avLst/>
          </a:prstGeom>
          <a:solidFill>
            <a:srgbClr val="EF7589"/>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a:solidFill>
                  <a:srgbClr val="7030A0"/>
                </a:solidFill>
                <a:latin typeface="Arial" panose="020B0604020202020204" pitchFamily="34" charset="0"/>
                <a:cs typeface="Arial" panose="020B0604020202020204" pitchFamily="34" charset="0"/>
              </a:rPr>
              <a:t>CỦNG CỐ VÀ GIAO NHIỆM VỤ VỀ NHÀ</a:t>
            </a:r>
          </a:p>
        </p:txBody>
      </p:sp>
      <p:sp>
        <p:nvSpPr>
          <p:cNvPr id="8" name="TextBox 7" descr="n271 zalo Nguyen Quang Hieu"/>
          <p:cNvSpPr txBox="1"/>
          <p:nvPr/>
        </p:nvSpPr>
        <p:spPr>
          <a:xfrm>
            <a:off x="675248" y="1110396"/>
            <a:ext cx="11296358"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gọn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6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a:t>
            </a:r>
          </a:p>
        </p:txBody>
      </p:sp>
      <p:pic>
        <p:nvPicPr>
          <p:cNvPr id="10" name="Picture 9" descr="n271 zalo Nguyen Quang Hieu"/>
          <p:cNvPicPr>
            <a:picLocks noChangeAspect="1"/>
          </p:cNvPicPr>
          <p:nvPr/>
        </p:nvPicPr>
        <p:blipFill>
          <a:blip r:embed="rId2"/>
          <a:stretch>
            <a:fillRect/>
          </a:stretch>
        </p:blipFill>
        <p:spPr>
          <a:xfrm>
            <a:off x="675248" y="1633615"/>
            <a:ext cx="6529885" cy="4911117"/>
          </a:xfrm>
          <a:prstGeom prst="rect">
            <a:avLst/>
          </a:prstGeom>
        </p:spPr>
      </p:pic>
      <p:sp>
        <p:nvSpPr>
          <p:cNvPr id="11" name="Flowchart: Alternate Process 10" descr="n271 zalo Nguyen Quang Hieu"/>
          <p:cNvSpPr/>
          <p:nvPr/>
        </p:nvSpPr>
        <p:spPr>
          <a:xfrm>
            <a:off x="7315201" y="2744012"/>
            <a:ext cx="4346916" cy="1842868"/>
          </a:xfrm>
          <a:prstGeom prst="flowChartAlternateProcess">
            <a:avLst/>
          </a:prstGeom>
          <a:solidFill>
            <a:srgbClr val="A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nhóm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hoàn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thành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697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71 zalo Nguyen Quang Hieu"/>
          <p:cNvPicPr>
            <a:picLocks noChangeAspect="1"/>
          </p:cNvPicPr>
          <p:nvPr/>
        </p:nvPicPr>
        <p:blipFill>
          <a:blip r:embed="rId2"/>
          <a:stretch>
            <a:fillRect/>
          </a:stretch>
        </p:blipFill>
        <p:spPr>
          <a:xfrm>
            <a:off x="287383" y="177625"/>
            <a:ext cx="11403876" cy="4812387"/>
          </a:xfrm>
          <a:prstGeom prst="rect">
            <a:avLst/>
          </a:prstGeom>
        </p:spPr>
      </p:pic>
      <p:sp>
        <p:nvSpPr>
          <p:cNvPr id="4" name="TextBox 3" descr="n271 zalo Nguyen Quang Hieu"/>
          <p:cNvSpPr txBox="1"/>
          <p:nvPr/>
        </p:nvSpPr>
        <p:spPr>
          <a:xfrm>
            <a:off x="718457" y="5290457"/>
            <a:ext cx="11312434" cy="1077218"/>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BÀI 10. NĂNG LƯỢNG TÁI TẠO VÀ MỘT SỐ CÔNG NGHỆ THU NĂNG LƯỢNG TÁI TẠO</a:t>
            </a:r>
          </a:p>
        </p:txBody>
      </p:sp>
    </p:spTree>
    <p:extLst>
      <p:ext uri="{BB962C8B-B14F-4D97-AF65-F5344CB8AC3E}">
        <p14:creationId xmlns:p14="http://schemas.microsoft.com/office/powerpoint/2010/main" val="8647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271 zalo Nguyen Quang Hieu">
            <a:extLst>
              <a:ext uri="{FF2B5EF4-FFF2-40B4-BE49-F238E27FC236}">
                <a16:creationId xmlns:a16="http://schemas.microsoft.com/office/drawing/2014/main"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21076"/>
            <a:ext cx="12009120" cy="67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descr="n271 zalo Nguyen Quang Hieu">
            <a:extLst>
              <a:ext uri="{FF2B5EF4-FFF2-40B4-BE49-F238E27FC236}">
                <a16:creationId xmlns:a16="http://schemas.microsoft.com/office/drawing/2014/main" id="{FC743C29-5B31-4A88-8D74-CF4747B708CE}"/>
              </a:ext>
            </a:extLst>
          </p:cNvPr>
          <p:cNvSpPr txBox="1">
            <a:spLocks noChangeArrowheads="1"/>
          </p:cNvSpPr>
          <p:nvPr/>
        </p:nvSpPr>
        <p:spPr bwMode="auto">
          <a:xfrm rot="219488">
            <a:off x="3011806" y="2406029"/>
            <a:ext cx="68707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Cảm </a:t>
            </a:r>
            <a:r>
              <a:rPr kumimoji="0" lang="vi-VN"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ơ</a:t>
            </a: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n quý thầy cô và các em! </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vi-VN" sz="32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244496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1 zalo Nguyen Quang Hieu"/>
          <p:cNvPicPr>
            <a:picLocks noChangeAspect="1"/>
          </p:cNvPicPr>
          <p:nvPr/>
        </p:nvPicPr>
        <p:blipFill>
          <a:blip r:embed="rId2"/>
          <a:stretch>
            <a:fillRect/>
          </a:stretch>
        </p:blipFill>
        <p:spPr>
          <a:xfrm>
            <a:off x="389964" y="985429"/>
            <a:ext cx="3581143" cy="2522179"/>
          </a:xfrm>
          <a:prstGeom prst="rect">
            <a:avLst/>
          </a:prstGeom>
        </p:spPr>
      </p:pic>
      <p:pic>
        <p:nvPicPr>
          <p:cNvPr id="6" name="Picture 5" descr="n271 zalo Nguyen Quang Hieu"/>
          <p:cNvPicPr>
            <a:picLocks noChangeAspect="1"/>
          </p:cNvPicPr>
          <p:nvPr/>
        </p:nvPicPr>
        <p:blipFill>
          <a:blip r:embed="rId3"/>
          <a:stretch>
            <a:fillRect/>
          </a:stretch>
        </p:blipFill>
        <p:spPr>
          <a:xfrm>
            <a:off x="3971107" y="985428"/>
            <a:ext cx="4562309" cy="2522179"/>
          </a:xfrm>
          <a:prstGeom prst="rect">
            <a:avLst/>
          </a:prstGeom>
        </p:spPr>
      </p:pic>
      <p:pic>
        <p:nvPicPr>
          <p:cNvPr id="7" name="Picture 6" descr="n271 zalo Nguyen Quang Hieu"/>
          <p:cNvPicPr>
            <a:picLocks noChangeAspect="1"/>
          </p:cNvPicPr>
          <p:nvPr/>
        </p:nvPicPr>
        <p:blipFill>
          <a:blip r:embed="rId4"/>
          <a:stretch>
            <a:fillRect/>
          </a:stretch>
        </p:blipFill>
        <p:spPr>
          <a:xfrm>
            <a:off x="389964" y="3633018"/>
            <a:ext cx="4222377" cy="2586450"/>
          </a:xfrm>
          <a:prstGeom prst="rect">
            <a:avLst/>
          </a:prstGeom>
        </p:spPr>
      </p:pic>
      <p:pic>
        <p:nvPicPr>
          <p:cNvPr id="8" name="Picture 7" descr="n271 zalo Nguyen Quang Hieu"/>
          <p:cNvPicPr>
            <a:picLocks noChangeAspect="1"/>
          </p:cNvPicPr>
          <p:nvPr/>
        </p:nvPicPr>
        <p:blipFill>
          <a:blip r:embed="rId5"/>
          <a:stretch>
            <a:fillRect/>
          </a:stretch>
        </p:blipFill>
        <p:spPr>
          <a:xfrm>
            <a:off x="4824183" y="3592745"/>
            <a:ext cx="4077770" cy="2626723"/>
          </a:xfrm>
          <a:prstGeom prst="rect">
            <a:avLst/>
          </a:prstGeom>
        </p:spPr>
      </p:pic>
      <p:pic>
        <p:nvPicPr>
          <p:cNvPr id="9" name="Picture 8" descr="n271 zalo Nguyen Quang Hieu"/>
          <p:cNvPicPr>
            <a:picLocks noChangeAspect="1"/>
          </p:cNvPicPr>
          <p:nvPr/>
        </p:nvPicPr>
        <p:blipFill>
          <a:blip r:embed="rId6"/>
          <a:stretch>
            <a:fillRect/>
          </a:stretch>
        </p:blipFill>
        <p:spPr>
          <a:xfrm>
            <a:off x="8533416" y="860017"/>
            <a:ext cx="3581143" cy="2522180"/>
          </a:xfrm>
          <a:prstGeom prst="rect">
            <a:avLst/>
          </a:prstGeom>
        </p:spPr>
      </p:pic>
      <p:sp>
        <p:nvSpPr>
          <p:cNvPr id="10" name="Oval Callout 9" descr="n271 zalo Nguyen Quang Hieu"/>
          <p:cNvSpPr/>
          <p:nvPr/>
        </p:nvSpPr>
        <p:spPr>
          <a:xfrm>
            <a:off x="9213156" y="4028661"/>
            <a:ext cx="297884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1" name="TextBox 10" descr="n271 zalo Nguyen Quang Hieu"/>
          <p:cNvSpPr txBox="1"/>
          <p:nvPr/>
        </p:nvSpPr>
        <p:spPr>
          <a:xfrm>
            <a:off x="798518" y="1153819"/>
            <a:ext cx="11223152" cy="954107"/>
          </a:xfrm>
          <a:prstGeom prst="rect">
            <a:avLst/>
          </a:prstGeom>
          <a:blipFill>
            <a:blip r:embed="rId7"/>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a:t>
            </a:r>
          </a:p>
        </p:txBody>
      </p:sp>
      <p:sp>
        <p:nvSpPr>
          <p:cNvPr id="14" name="TextBox 13" descr="n271 zalo Nguyen Quang Hieu"/>
          <p:cNvSpPr txBox="1"/>
          <p:nvPr/>
        </p:nvSpPr>
        <p:spPr>
          <a:xfrm>
            <a:off x="488170" y="546886"/>
            <a:ext cx="3891491"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1.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2" name="TextBox 1" descr="n271 zalo Nguyen Quang Hieu"/>
          <p:cNvSpPr txBox="1"/>
          <p:nvPr/>
        </p:nvSpPr>
        <p:spPr>
          <a:xfrm>
            <a:off x="3433996" y="6362159"/>
            <a:ext cx="3749039"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3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ppt_x"/>
                                          </p:val>
                                        </p:tav>
                                      </p:tavLst>
                                    </p:anim>
                                    <p:anim calcmode="lin" valueType="num">
                                      <p:cBhvr additive="base">
                                        <p:cTn id="48" dur="500"/>
                                        <p:tgtEl>
                                          <p:spTgt spid="7"/>
                                        </p:tgtEl>
                                        <p:attrNameLst>
                                          <p:attrName>ppt_y</p:attrName>
                                        </p:attrNameLst>
                                      </p:cBhvr>
                                      <p:tavLst>
                                        <p:tav tm="0">
                                          <p:val>
                                            <p:strVal val="ppt_y"/>
                                          </p:val>
                                        </p:tav>
                                        <p:tav tm="100000">
                                          <p:val>
                                            <p:strVal val="1+ppt_h/2"/>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ppt_x"/>
                                          </p:val>
                                        </p:tav>
                                      </p:tavLst>
                                    </p:anim>
                                    <p:anim calcmode="lin" valueType="num">
                                      <p:cBhvr additive="base">
                                        <p:cTn id="52" dur="500"/>
                                        <p:tgtEl>
                                          <p:spTgt spid="8"/>
                                        </p:tgtEl>
                                        <p:attrNameLst>
                                          <p:attrName>ppt_y</p:attrName>
                                        </p:attrNameLst>
                                      </p:cBhvr>
                                      <p:tavLst>
                                        <p:tav tm="0">
                                          <p:val>
                                            <p:strVal val="ppt_y"/>
                                          </p:val>
                                        </p:tav>
                                        <p:tav tm="100000">
                                          <p:val>
                                            <p:strVal val="1+ppt_h/2"/>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6" name="TextBox 5" descr="n271 zalo Nguyen Quang Hieu"/>
          <p:cNvSpPr txBox="1"/>
          <p:nvPr/>
        </p:nvSpPr>
        <p:spPr>
          <a:xfrm>
            <a:off x="488170" y="546886"/>
            <a:ext cx="4697784" cy="954107"/>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2.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không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4" name="Oval Callout 3" descr="n271 zalo Nguyen Quang Hieu"/>
          <p:cNvSpPr/>
          <p:nvPr/>
        </p:nvSpPr>
        <p:spPr>
          <a:xfrm>
            <a:off x="9213156" y="4028661"/>
            <a:ext cx="280851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2" name="TextBox 1" descr="n271 zalo Nguyen Quang Hieu"/>
          <p:cNvSpPr txBox="1"/>
          <p:nvPr/>
        </p:nvSpPr>
        <p:spPr>
          <a:xfrm>
            <a:off x="613955" y="1070106"/>
            <a:ext cx="11407716" cy="1384995"/>
          </a:xfrm>
          <a:prstGeom prst="rect">
            <a:avLst/>
          </a:prstGeom>
          <a:blipFill>
            <a:blip r:embed="rId2"/>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than </a:t>
            </a:r>
            <a:r>
              <a:rPr lang="en-US" sz="2800" dirty="0" err="1">
                <a:solidFill>
                  <a:srgbClr val="002060"/>
                </a:solidFill>
                <a:latin typeface="Arial" panose="020B0604020202020204" pitchFamily="34" charset="0"/>
                <a:cs typeface="Arial" panose="020B0604020202020204" pitchFamily="34" charset="0"/>
              </a:rPr>
              <a:t>đá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bổ</a:t>
            </a:r>
            <a:r>
              <a:rPr lang="en-US" sz="2800" dirty="0">
                <a:solidFill>
                  <a:srgbClr val="002060"/>
                </a:solidFill>
                <a:latin typeface="Arial" panose="020B0604020202020204" pitchFamily="34" charset="0"/>
                <a:cs typeface="Arial" panose="020B0604020202020204" pitchFamily="34" charset="0"/>
              </a:rPr>
              <a:t> sung,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a:t>
            </a:r>
          </a:p>
        </p:txBody>
      </p:sp>
      <p:pic>
        <p:nvPicPr>
          <p:cNvPr id="7" name="Picture 6" descr="n271 zalo Nguyen Quang Hieu"/>
          <p:cNvPicPr>
            <a:picLocks noChangeAspect="1"/>
          </p:cNvPicPr>
          <p:nvPr/>
        </p:nvPicPr>
        <p:blipFill>
          <a:blip r:embed="rId3"/>
          <a:stretch>
            <a:fillRect/>
          </a:stretch>
        </p:blipFill>
        <p:spPr>
          <a:xfrm>
            <a:off x="2056856" y="2455101"/>
            <a:ext cx="5753100" cy="3486150"/>
          </a:xfrm>
          <a:prstGeom prst="rect">
            <a:avLst/>
          </a:prstGeom>
        </p:spPr>
      </p:pic>
      <p:sp>
        <p:nvSpPr>
          <p:cNvPr id="8" name="TextBox 7" descr="n271 zalo Nguyen Quang Hieu"/>
          <p:cNvSpPr txBox="1"/>
          <p:nvPr/>
        </p:nvSpPr>
        <p:spPr>
          <a:xfrm>
            <a:off x="1377747" y="6136080"/>
            <a:ext cx="7616414"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hóa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thạch</a:t>
            </a:r>
            <a:r>
              <a:rPr lang="en-US" sz="2400" i="1" dirty="0">
                <a:solidFill>
                  <a:srgbClr val="FF0000"/>
                </a:solidFill>
                <a:latin typeface="Arial" panose="020B0604020202020204" pitchFamily="34" charset="0"/>
                <a:cs typeface="Arial" panose="020B0604020202020204" pitchFamily="34" charset="0"/>
              </a:rPr>
              <a:t> hay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91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Oval Callout 4" descr="n271 zalo Nguyen Quang Hieu"/>
          <p:cNvSpPr/>
          <p:nvPr/>
        </p:nvSpPr>
        <p:spPr>
          <a:xfrm>
            <a:off x="8307977" y="841324"/>
            <a:ext cx="3713693" cy="2338252"/>
          </a:xfrm>
          <a:prstGeom prst="wedgeEllipseCallout">
            <a:avLst>
              <a:gd name="adj1" fmla="val -76961"/>
              <a:gd name="adj2" fmla="val 42948"/>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a:t>
            </a:r>
          </a:p>
        </p:txBody>
      </p:sp>
      <p:sp>
        <p:nvSpPr>
          <p:cNvPr id="6" name="Rectangle 5" descr="n271 zalo Nguyen Quang Hieu"/>
          <p:cNvSpPr/>
          <p:nvPr/>
        </p:nvSpPr>
        <p:spPr>
          <a:xfrm>
            <a:off x="487679" y="1220147"/>
            <a:ext cx="11704321" cy="1815882"/>
          </a:xfrm>
          <a:prstGeom prst="rect">
            <a:avLst/>
          </a:prstGeom>
          <a:blipFill>
            <a:blip r:embed="rId2"/>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bởi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sẵn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1 zalo Nguyen Quang Hieu"/>
          <p:cNvSpPr/>
          <p:nvPr/>
        </p:nvSpPr>
        <p:spPr>
          <a:xfrm>
            <a:off x="389964" y="4290063"/>
            <a:ext cx="11510299" cy="1815882"/>
          </a:xfrm>
          <a:prstGeom prst="rect">
            <a:avLst/>
          </a:prstGeom>
          <a:blipFill>
            <a:blip r:embed="rId3"/>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71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1 zalo Nguyen Quang Hie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1 zalo Nguyen Quang Hieu"/>
          <p:cNvSpPr/>
          <p:nvPr/>
        </p:nvSpPr>
        <p:spPr>
          <a:xfrm>
            <a:off x="6939450" y="1075765"/>
            <a:ext cx="5082220" cy="3421700"/>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Em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số</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dạng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hóa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thạch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giải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thích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này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không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a:t>
            </a:r>
          </a:p>
          <a:p>
            <a:pPr algn="ctr"/>
            <a:r>
              <a:rPr lang="en-US" dirty="0"/>
              <a:t> </a:t>
            </a:r>
          </a:p>
        </p:txBody>
      </p:sp>
      <p:sp>
        <p:nvSpPr>
          <p:cNvPr id="6" name="TextBox 5" descr="n271 zalo Nguyen Quang Hieu"/>
          <p:cNvSpPr txBox="1"/>
          <p:nvPr/>
        </p:nvSpPr>
        <p:spPr>
          <a:xfrm>
            <a:off x="884577" y="4715359"/>
            <a:ext cx="5541727" cy="523220"/>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Than </a:t>
            </a:r>
            <a:r>
              <a:rPr lang="en-US" sz="2800" i="1" dirty="0" err="1">
                <a:latin typeface="Arial" panose="020B0604020202020204" pitchFamily="34" charset="0"/>
                <a:cs typeface="Arial" panose="020B0604020202020204" pitchFamily="34" charset="0"/>
              </a:rPr>
              <a:t>đá</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Dầu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mỏ,Khí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đốt</a:t>
            </a:r>
            <a:endParaRPr lang="en-US" sz="2800" i="1" dirty="0">
              <a:latin typeface="Arial" panose="020B0604020202020204" pitchFamily="34" charset="0"/>
              <a:cs typeface="Arial" panose="020B0604020202020204" pitchFamily="34" charset="0"/>
            </a:endParaRPr>
          </a:p>
        </p:txBody>
      </p:sp>
      <p:pic>
        <p:nvPicPr>
          <p:cNvPr id="7" name="Picture 6" descr="n271 zalo Nguyen Quang Hieu"/>
          <p:cNvPicPr>
            <a:picLocks noChangeAspect="1"/>
          </p:cNvPicPr>
          <p:nvPr/>
        </p:nvPicPr>
        <p:blipFill>
          <a:blip r:embed="rId2"/>
          <a:stretch>
            <a:fillRect/>
          </a:stretch>
        </p:blipFill>
        <p:spPr>
          <a:xfrm>
            <a:off x="671181" y="1010251"/>
            <a:ext cx="5755123" cy="3487214"/>
          </a:xfrm>
          <a:prstGeom prst="rect">
            <a:avLst/>
          </a:prstGeom>
        </p:spPr>
      </p:pic>
    </p:spTree>
    <p:extLst>
      <p:ext uri="{BB962C8B-B14F-4D97-AF65-F5344CB8AC3E}">
        <p14:creationId xmlns:p14="http://schemas.microsoft.com/office/powerpoint/2010/main" val="317197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TotalTime>
  <Words>4046</Words>
  <PresentationFormat>Màn hình rộng</PresentationFormat>
  <Paragraphs>265</Paragraphs>
  <Slides>50</Slides>
  <Notes>2</Notes>
  <HiddenSlides>0</HiddenSlides>
  <MMClips>7</MMClips>
  <ScaleCrop>false</ScaleCrop>
  <HeadingPairs>
    <vt:vector size="6" baseType="variant">
      <vt:variant>
        <vt:lpstr>Phông được Dùng</vt:lpstr>
      </vt:variant>
      <vt:variant>
        <vt:i4>10</vt:i4>
      </vt:variant>
      <vt:variant>
        <vt:lpstr>Chủ đề</vt:lpstr>
      </vt:variant>
      <vt:variant>
        <vt:i4>7</vt:i4>
      </vt:variant>
      <vt:variant>
        <vt:lpstr>Tiêu đề Bản chiếu</vt:lpstr>
      </vt:variant>
      <vt:variant>
        <vt:i4>50</vt:i4>
      </vt:variant>
    </vt:vector>
  </HeadingPairs>
  <TitlesOfParts>
    <vt:vector size="67" baseType="lpstr">
      <vt:lpstr>#9Slide03 Arima Madurai Black</vt:lpstr>
      <vt:lpstr>Titan One</vt:lpstr>
      <vt:lpstr>#9Slide07 SVNAppleberry</vt:lpstr>
      <vt:lpstr>Arial</vt:lpstr>
      <vt:lpstr>Bebas Neue</vt:lpstr>
      <vt:lpstr>Calibri</vt:lpstr>
      <vt:lpstr>Calibri Light</vt:lpstr>
      <vt:lpstr>Century Gothic</vt:lpstr>
      <vt:lpstr>Nunito</vt:lpstr>
      <vt:lpstr>Times New Roman</vt:lpstr>
      <vt:lpstr>Office Theme</vt:lpstr>
      <vt:lpstr>1_Office Theme</vt:lpstr>
      <vt:lpstr>Default Design</vt:lpstr>
      <vt:lpstr>Save the Elephant Day by Slidesgo</vt:lpstr>
      <vt:lpstr>2_Office Theme</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2022-11-28T07:20:46Z</dcterms:created>
  <dcterms:modified xsi:type="dcterms:W3CDTF">2023-08-22T03:02:43Z</dcterms:modified>
</cp:coreProperties>
</file>