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00FF"/>
    <a:srgbClr val="FFFFCC"/>
    <a:srgbClr val="512373"/>
    <a:srgbClr val="CAE8AA"/>
    <a:srgbClr val="ADDB7B"/>
    <a:srgbClr val="FFD13F"/>
    <a:srgbClr val="F6BB00"/>
    <a:srgbClr val="5F2C09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 snapToGrid="0">
      <p:cViewPr>
        <p:scale>
          <a:sx n="75" d="100"/>
          <a:sy n="75" d="100"/>
        </p:scale>
        <p:origin x="-42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3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4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15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73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26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0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0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3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44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38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7880-63C9-4BFD-B465-1793478F55E4}" type="datetimeFigureOut">
              <a:rPr lang="en-US" smtClean="0"/>
              <a:t>31/10/2020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6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" y="4147058"/>
            <a:ext cx="1676855" cy="169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06" y="973745"/>
            <a:ext cx="2301735" cy="230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3" y="950787"/>
            <a:ext cx="3081764" cy="248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63" y="4447861"/>
            <a:ext cx="1696872" cy="159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001" y="1087587"/>
            <a:ext cx="88446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FF0000"/>
                </a:solidFill>
              </a:rPr>
              <a:t>C</a:t>
            </a:r>
            <a:r>
              <a:rPr lang="vi-VN" sz="13800" b="1" dirty="0">
                <a:solidFill>
                  <a:srgbClr val="00B050"/>
                </a:solidFill>
              </a:rPr>
              <a:t>    </a:t>
            </a:r>
            <a:r>
              <a:rPr lang="vi-VN" sz="13800" b="1" dirty="0">
                <a:solidFill>
                  <a:schemeClr val="bg1"/>
                </a:solidFill>
              </a:rPr>
              <a:t>N</a:t>
            </a:r>
            <a:r>
              <a:rPr lang="vi-VN" sz="13800" b="1" dirty="0">
                <a:solidFill>
                  <a:srgbClr val="FF0000"/>
                </a:solidFill>
              </a:rPr>
              <a:t> </a:t>
            </a:r>
            <a:r>
              <a:rPr lang="vi-VN" sz="13800" b="1" dirty="0">
                <a:solidFill>
                  <a:srgbClr val="7030A0"/>
                </a:solidFill>
              </a:rPr>
              <a:t>B</a:t>
            </a:r>
            <a:r>
              <a:rPr lang="vi-VN" sz="13800" b="1" dirty="0">
                <a:solidFill>
                  <a:srgbClr val="00B0F0"/>
                </a:solidFill>
              </a:rPr>
              <a:t>Ọ</a:t>
            </a:r>
            <a:endParaRPr lang="en-US" sz="13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1" y="442955"/>
            <a:ext cx="478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</a:rPr>
              <a:t>T</a:t>
            </a:r>
            <a:r>
              <a:rPr lang="vi-VN" sz="6000" dirty="0">
                <a:solidFill>
                  <a:schemeClr val="bg1"/>
                </a:solidFill>
              </a:rPr>
              <a:t>R</a:t>
            </a:r>
            <a:r>
              <a:rPr lang="vi-VN" sz="6000" dirty="0">
                <a:solidFill>
                  <a:srgbClr val="FFFF00"/>
                </a:solidFill>
              </a:rPr>
              <a:t>Ò</a:t>
            </a:r>
            <a:r>
              <a:rPr lang="vi-VN" sz="6000" dirty="0"/>
              <a:t> </a:t>
            </a:r>
            <a:r>
              <a:rPr lang="vi-VN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6000" dirty="0">
                <a:solidFill>
                  <a:srgbClr val="00B050"/>
                </a:solidFill>
              </a:rPr>
              <a:t>H</a:t>
            </a:r>
            <a:r>
              <a:rPr lang="vi-VN" sz="6000" dirty="0">
                <a:solidFill>
                  <a:srgbClr val="FF0000"/>
                </a:solidFill>
              </a:rPr>
              <a:t>Ơ</a:t>
            </a:r>
            <a:r>
              <a:rPr lang="vi-VN" sz="6000" dirty="0">
                <a:solidFill>
                  <a:srgbClr val="C00000"/>
                </a:solidFill>
              </a:rPr>
              <a:t>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534" y="4715240"/>
            <a:ext cx="8619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vi-VN" sz="8000" b="1" dirty="0">
                <a:solidFill>
                  <a:schemeClr val="bg1"/>
                </a:solidFill>
              </a:rPr>
              <a:t>A</a:t>
            </a:r>
            <a:r>
              <a:rPr lang="vi-VN" sz="8000" b="1" dirty="0"/>
              <a:t>M</a:t>
            </a:r>
            <a:r>
              <a:rPr lang="vi-VN" sz="8000" b="1" dirty="0">
                <a:solidFill>
                  <a:srgbClr val="FF0000"/>
                </a:solidFill>
              </a:rPr>
              <a:t>S</a:t>
            </a:r>
            <a:r>
              <a:rPr lang="vi-VN" sz="80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vi-VN" sz="8000" b="1" dirty="0">
                <a:solidFill>
                  <a:srgbClr val="FFFF00"/>
                </a:solidFill>
              </a:rPr>
              <a:t>E</a:t>
            </a:r>
            <a:r>
              <a:rPr lang="vi-VN" sz="8000" b="1" dirty="0">
                <a:solidFill>
                  <a:srgbClr val="7030A0"/>
                </a:solidFill>
              </a:rPr>
              <a:t>R</a:t>
            </a:r>
            <a:r>
              <a:rPr lang="vi-VN" sz="8000" b="1" dirty="0"/>
              <a:t> </a:t>
            </a:r>
            <a:r>
              <a:rPr lang="vi-VN" sz="80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vi-VN" sz="80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vi-VN" sz="8000" b="1" dirty="0">
                <a:solidFill>
                  <a:srgbClr val="FF00FF"/>
                </a:solidFill>
              </a:rPr>
              <a:t>M</a:t>
            </a:r>
            <a:r>
              <a:rPr lang="vi-VN" sz="8000" b="1" dirty="0">
                <a:solidFill>
                  <a:srgbClr val="A365D1"/>
                </a:solidFill>
              </a:rPr>
              <a:t>E</a:t>
            </a:r>
            <a:endParaRPr lang="en-US" sz="8000" b="1" dirty="0">
              <a:solidFill>
                <a:srgbClr val="A365D1"/>
              </a:solidFill>
            </a:endParaRPr>
          </a:p>
        </p:txBody>
      </p:sp>
      <p:pic>
        <p:nvPicPr>
          <p:cNvPr id="12" name="National_Exp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41084" y="1630014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65472" y="801173"/>
            <a:ext cx="12634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20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7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12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3 C 0.02148 0.0125 -0.08099 -0.02871 -0.07969 -0.00047 C -0.08073 0.09236 -0.01901 0.12893 0.00078 0.12199 C 0.01471 0.07777 0.0039 -0.175 0.00351 -0.26482 " pathEditMode="relative" rAng="0" ptsTypes="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701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7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7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4"/>
                            </p:stCondLst>
                            <p:childTnLst>
                              <p:par>
                                <p:cTn id="7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5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C 0.01471 -0.02083 0.04336 -0.10208 0.06588 -0.08866 C 0.07955 -0.07963 0.0914 0.03981 0.06927 0.07176 C 0.047 0.10347 -0.03985 0.21088 -0.06745 0.10208 C -0.07982 0.08079 -0.0737 -0.03704 -0.04271 -0.0875 C -0.0267 -0.1213 0.01445 -0.11458 0.03919 -0.13032 C 0.06406 -0.14607 0.09427 -0.17407 0.10612 -0.18125 " pathEditMode="relative" rAng="0" ptsTypes="A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0800000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4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35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0.02213 0.01227 -0.02136 -0.20741 0.00104 -0.19422 C 0.00299 -0.2169 0.00351 -0.17037 0.00338 -0.1206 C 0.00338 -0.07084 -0.03477 -0.0132 -0.02852 0.01018 C -0.03347 0.06111 0.03437 0.01296 0.04804 0.00393 C 0.07057 -0.00949 0.12005 0.01782 0.14323 0.0046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824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10800000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735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25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C 0.02161 0.01227 0.04817 -0.12639 0.0707 -0.1132 C 0.06888 -0.10926 0.00482 -0.02176 -0.01836 0.0169 C -0.04154 0.05578 -0.07071 0.11041 -0.06849 0.11967 C -0.07982 0.15162 -0.01198 0.08703 0.00221 0.07801 C 0.02461 0.06458 0.08984 0.19583 0.1125 0.18287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358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0117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6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3164 -0.03658 -0.06758 -0.08866 -0.04531 -0.07523 C -0.03138 -0.06598 -0.00078 -0.17176 0.00208 -0.14283 C 0.00455 -0.11366 -0.04336 0.10833 -0.0293 0.0993 C -0.02031 0.13194 0.02383 0.02152 0.05586 0.00486 C 0.08776 -0.01158 -0.00183 0.25764 0.00429 0.2708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61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0800000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0800000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4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892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0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0.02122 0.01296 -0.06966 -0.10348 -0.0474 -0.08982 C -0.03867 -0.11783 0.00013 -0.14537 0.01992 -0.12593 C 0.03932 -0.10648 0.06901 -0.03982 0.07187 0.02685 C 0.05976 0.08356 -0.08464 0.15833 -0.10235 0.1821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6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5400000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6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2226 0.01319 -0.09883 -0.00209 -0.08438 -0.00093 C -0.06979 0.00046 0.07982 -0.00741 0.08711 0.0074 C 0.09466 0.02245 0.02708 0.06805 -0.03906 0.05162 C -0.07604 0.02731 -0.12865 0.02083 -0.14831 0.0034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7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188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</p:spTree>
    <p:extLst>
      <p:ext uri="{BB962C8B-B14F-4D97-AF65-F5344CB8AC3E}">
        <p14:creationId xmlns:p14="http://schemas.microsoft.com/office/powerpoint/2010/main" val="3532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C 0.01289 -0.03935 0.03229 -0.09676 0.05442 -0.08287 C 0.06862 -0.07385 0.07396 0.00926 0.07187 0.04907 C 0.06966 0.08912 -0.02045 0.08842 -0.05183 0.05532 C -0.04883 0.03426 -0.00547 0.00277 -0.0168 -0.04352 C -0.028 -0.09051 -0.09271 -0.15093 -0.09779 -0.17385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-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216</Words>
  <PresentationFormat>Custom</PresentationFormat>
  <Paragraphs>140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Calibri Light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2018-09-15T16:27:26Z</dcterms:created>
  <dcterms:modified xsi:type="dcterms:W3CDTF">2020-10-31T11:28:22Z</dcterms:modified>
</cp:coreProperties>
</file>