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2C974-E990-46CF-9AA3-229B7E0A656E}" v="4" dt="2022-08-10T19:07:11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2132C974-E990-46CF-9AA3-229B7E0A656E}"/>
    <pc:docChg chg="custSel modSld">
      <pc:chgData name="T H" userId="270efafb50020bd6" providerId="LiveId" clId="{2132C974-E990-46CF-9AA3-229B7E0A656E}" dt="2022-08-10T19:08:30.370" v="276" actId="20577"/>
      <pc:docMkLst>
        <pc:docMk/>
      </pc:docMkLst>
      <pc:sldChg chg="addSp delSp modSp mod">
        <pc:chgData name="T H" userId="270efafb50020bd6" providerId="LiveId" clId="{2132C974-E990-46CF-9AA3-229B7E0A656E}" dt="2022-08-10T19:08:30.370" v="276" actId="20577"/>
        <pc:sldMkLst>
          <pc:docMk/>
          <pc:sldMk cId="4184934910" sldId="427"/>
        </pc:sldMkLst>
        <pc:spChg chg="mod">
          <ac:chgData name="T H" userId="270efafb50020bd6" providerId="LiveId" clId="{2132C974-E990-46CF-9AA3-229B7E0A656E}" dt="2022-08-10T18:57:34.906" v="121" actId="20577"/>
          <ac:spMkLst>
            <pc:docMk/>
            <pc:sldMk cId="4184934910" sldId="427"/>
            <ac:spMk id="2" creationId="{00000000-0000-0000-0000-000000000000}"/>
          </ac:spMkLst>
        </pc:spChg>
        <pc:spChg chg="add del mod">
          <ac:chgData name="T H" userId="270efafb50020bd6" providerId="LiveId" clId="{2132C974-E990-46CF-9AA3-229B7E0A656E}" dt="2022-08-10T19:08:30.370" v="276" actId="20577"/>
          <ac:spMkLst>
            <pc:docMk/>
            <pc:sldMk cId="4184934910" sldId="427"/>
            <ac:spMk id="19" creationId="{00000000-0000-0000-0000-000000000000}"/>
          </ac:spMkLst>
        </pc:spChg>
      </pc:sldChg>
    </pc:docChg>
  </pc:docChgLst>
  <pc:docChgLst>
    <pc:chgData name="Trang Ha" userId="270efafb50020bd6" providerId="LiveId" clId="{AF58577C-9DA2-48DE-ADA7-823126F577E7}"/>
    <pc:docChg chg="modSld">
      <pc:chgData name="Trang Ha" userId="270efafb50020bd6" providerId="LiveId" clId="{AF58577C-9DA2-48DE-ADA7-823126F577E7}" dt="2022-07-30T05:23:06.472" v="184" actId="478"/>
      <pc:docMkLst>
        <pc:docMk/>
      </pc:docMkLst>
      <pc:sldChg chg="delSp modSp mod">
        <pc:chgData name="Trang Ha" userId="270efafb50020bd6" providerId="LiveId" clId="{AF58577C-9DA2-48DE-ADA7-823126F577E7}" dt="2022-07-30T05:23:06.472" v="184" actId="478"/>
        <pc:sldMkLst>
          <pc:docMk/>
          <pc:sldMk cId="4184934910" sldId="427"/>
        </pc:sldMkLst>
        <pc:spChg chg="mod">
          <ac:chgData name="Trang Ha" userId="270efafb50020bd6" providerId="LiveId" clId="{AF58577C-9DA2-48DE-ADA7-823126F577E7}" dt="2022-07-30T05:22:55.184" v="183" actId="20577"/>
          <ac:spMkLst>
            <pc:docMk/>
            <pc:sldMk cId="4184934910" sldId="427"/>
            <ac:spMk id="2" creationId="{00000000-0000-0000-0000-000000000000}"/>
          </ac:spMkLst>
        </pc:spChg>
        <pc:picChg chg="del">
          <ac:chgData name="Trang Ha" userId="270efafb50020bd6" providerId="LiveId" clId="{AF58577C-9DA2-48DE-ADA7-823126F577E7}" dt="2022-07-30T05:23:06.472" v="184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12. CHA SẼ LUÔN Ở CON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Bàng hoàng: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choáng váng, sững sờ.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9676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1041</cp:revision>
  <dcterms:created xsi:type="dcterms:W3CDTF">2008-09-09T22:52:10Z</dcterms:created>
  <dcterms:modified xsi:type="dcterms:W3CDTF">2022-08-10T19:08:32Z</dcterms:modified>
</cp:coreProperties>
</file>