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"/>
  </p:notesMasterIdLst>
  <p:sldIdLst>
    <p:sldId id="257" r:id="rId3"/>
    <p:sldId id="256" r:id="rId4"/>
    <p:sldId id="42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5C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5871" autoAdjust="0"/>
  </p:normalViewPr>
  <p:slideViewPr>
    <p:cSldViewPr snapToGrid="0">
      <p:cViewPr varScale="1">
        <p:scale>
          <a:sx n="66" d="100"/>
          <a:sy n="66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AED0A-C8BF-4D6A-BB38-A9E3EBD57954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46F16-CADF-4467-97E8-603601B7A2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858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Visit https://tekhnologic.wordpress.com/ for more PowerPoint Games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46F16-CADF-4467-97E8-603601B7A22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862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Gavel sound effect recorded by minuteman and available from http://soundbible.com/1585-Judges-Gavel.html under a Public Domain license</a:t>
            </a:r>
          </a:p>
          <a:p>
            <a:r>
              <a:rPr lang="en-GB" dirty="0"/>
              <a:t>Click on sound effect recorded by Mike Koenig and available from http://soundbible.com/1280-Click-On.html under a Creative Common Attribution 3.0 license.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46F16-CADF-4467-97E8-603601B7A22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472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730C7-8EF0-4CC1-960F-56DAC9DE61B5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D4264-CA5B-443D-BF50-0E5CA84819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284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730C7-8EF0-4CC1-960F-56DAC9DE61B5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D4264-CA5B-443D-BF50-0E5CA84819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40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730C7-8EF0-4CC1-960F-56DAC9DE61B5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D4264-CA5B-443D-BF50-0E5CA84819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719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67000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43649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51072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158694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83874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360619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500533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90718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730C7-8EF0-4CC1-960F-56DAC9DE61B5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D4264-CA5B-443D-BF50-0E5CA84819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9996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345220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744842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5549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730C7-8EF0-4CC1-960F-56DAC9DE61B5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D4264-CA5B-443D-BF50-0E5CA84819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26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730C7-8EF0-4CC1-960F-56DAC9DE61B5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D4264-CA5B-443D-BF50-0E5CA84819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58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730C7-8EF0-4CC1-960F-56DAC9DE61B5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D4264-CA5B-443D-BF50-0E5CA84819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347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730C7-8EF0-4CC1-960F-56DAC9DE61B5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D4264-CA5B-443D-BF50-0E5CA84819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90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730C7-8EF0-4CC1-960F-56DAC9DE61B5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D4264-CA5B-443D-BF50-0E5CA84819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795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730C7-8EF0-4CC1-960F-56DAC9DE61B5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D4264-CA5B-443D-BF50-0E5CA84819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413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730C7-8EF0-4CC1-960F-56DAC9DE61B5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D4264-CA5B-443D-BF50-0E5CA84819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663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730C7-8EF0-4CC1-960F-56DAC9DE61B5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D4264-CA5B-443D-BF50-0E5CA84819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853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2512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tle 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299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Logo"/>
          <p:cNvGrpSpPr/>
          <p:nvPr/>
        </p:nvGrpSpPr>
        <p:grpSpPr>
          <a:xfrm>
            <a:off x="5619677" y="6678000"/>
            <a:ext cx="952647" cy="180000"/>
            <a:chOff x="4378092" y="6671156"/>
            <a:chExt cx="952647" cy="180000"/>
          </a:xfrm>
        </p:grpSpPr>
        <p:pic>
          <p:nvPicPr>
            <p:cNvPr id="17" name="Image"/>
            <p:cNvPicPr>
              <a:picLocks noChangeAspect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8092" y="6671156"/>
              <a:ext cx="180000" cy="180000"/>
            </a:xfrm>
            <a:prstGeom prst="rect">
              <a:avLst/>
            </a:prstGeom>
          </p:spPr>
        </p:pic>
        <p:sp>
          <p:nvSpPr>
            <p:cNvPr id="26" name="Text"/>
            <p:cNvSpPr/>
            <p:nvPr/>
          </p:nvSpPr>
          <p:spPr>
            <a:xfrm>
              <a:off x="4558092" y="6671156"/>
              <a:ext cx="772647" cy="161583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50" b="0" cap="none" spc="0" dirty="0">
                  <a:ln w="0"/>
                  <a:solidFill>
                    <a:srgbClr val="C25C17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tekhnologic</a:t>
              </a:r>
            </a:p>
          </p:txBody>
        </p:sp>
      </p:grpSp>
      <p:sp>
        <p:nvSpPr>
          <p:cNvPr id="19" name="Sentence 5"/>
          <p:cNvSpPr/>
          <p:nvPr/>
        </p:nvSpPr>
        <p:spPr>
          <a:xfrm>
            <a:off x="1595718" y="5535000"/>
            <a:ext cx="8460000" cy="1080000"/>
          </a:xfrm>
          <a:prstGeom prst="roundRect">
            <a:avLst/>
          </a:prstGeom>
          <a:solidFill>
            <a:schemeClr val="bg1">
              <a:alpha val="85000"/>
            </a:schemeClr>
          </a:solidFill>
          <a:ln w="762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r>
              <a:rPr lang="en-GB" sz="3600" b="1">
                <a:solidFill>
                  <a:sysClr val="windowText" lastClr="000000">
                    <a:alpha val="8500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your sentence here</a:t>
            </a:r>
            <a:endParaRPr lang="en-GB" sz="3600" b="1" dirty="0">
              <a:solidFill>
                <a:sysClr val="windowText" lastClr="000000">
                  <a:alpha val="85000"/>
                </a:sys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Sentence 4"/>
          <p:cNvSpPr/>
          <p:nvPr/>
        </p:nvSpPr>
        <p:spPr>
          <a:xfrm>
            <a:off x="1595718" y="4212000"/>
            <a:ext cx="8460000" cy="1080000"/>
          </a:xfrm>
          <a:prstGeom prst="roundRect">
            <a:avLst/>
          </a:prstGeom>
          <a:solidFill>
            <a:schemeClr val="bg1">
              <a:alpha val="85000"/>
            </a:schemeClr>
          </a:solidFill>
          <a:ln w="762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r>
              <a:rPr lang="en-GB" sz="3600" b="1">
                <a:solidFill>
                  <a:sysClr val="windowText" lastClr="000000">
                    <a:alpha val="8500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your sentence here</a:t>
            </a:r>
            <a:endParaRPr lang="en-GB" sz="3600" b="1" dirty="0">
              <a:solidFill>
                <a:sysClr val="windowText" lastClr="000000">
                  <a:alpha val="85000"/>
                </a:sys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Sentence 3"/>
          <p:cNvSpPr/>
          <p:nvPr/>
        </p:nvSpPr>
        <p:spPr>
          <a:xfrm>
            <a:off x="1595718" y="2889000"/>
            <a:ext cx="8460000" cy="1080000"/>
          </a:xfrm>
          <a:prstGeom prst="roundRect">
            <a:avLst/>
          </a:prstGeom>
          <a:solidFill>
            <a:schemeClr val="bg1">
              <a:alpha val="85000"/>
            </a:schemeClr>
          </a:solidFill>
          <a:ln w="762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r>
              <a:rPr lang="en-GB" sz="3600" b="1">
                <a:solidFill>
                  <a:sysClr val="windowText" lastClr="000000">
                    <a:alpha val="8500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your sentence here</a:t>
            </a:r>
            <a:endParaRPr lang="en-GB" sz="3600" b="1" dirty="0">
              <a:solidFill>
                <a:sysClr val="windowText" lastClr="000000">
                  <a:alpha val="85000"/>
                </a:sys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entence 2"/>
          <p:cNvSpPr/>
          <p:nvPr/>
        </p:nvSpPr>
        <p:spPr>
          <a:xfrm>
            <a:off x="1595718" y="1566000"/>
            <a:ext cx="8460000" cy="1080000"/>
          </a:xfrm>
          <a:prstGeom prst="roundRect">
            <a:avLst/>
          </a:prstGeom>
          <a:solidFill>
            <a:schemeClr val="bg1">
              <a:alpha val="85000"/>
            </a:schemeClr>
          </a:solidFill>
          <a:ln w="762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r>
              <a:rPr lang="en-GB" sz="3600" b="1">
                <a:solidFill>
                  <a:sysClr val="windowText" lastClr="000000">
                    <a:alpha val="8500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your sentence here</a:t>
            </a:r>
            <a:endParaRPr lang="en-GB" sz="3600" b="1" dirty="0">
              <a:solidFill>
                <a:sysClr val="windowText" lastClr="000000">
                  <a:alpha val="85000"/>
                </a:sys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ntence 1"/>
          <p:cNvSpPr/>
          <p:nvPr/>
        </p:nvSpPr>
        <p:spPr>
          <a:xfrm>
            <a:off x="1595718" y="243000"/>
            <a:ext cx="8460000" cy="1080000"/>
          </a:xfrm>
          <a:prstGeom prst="roundRect">
            <a:avLst/>
          </a:prstGeom>
          <a:solidFill>
            <a:schemeClr val="bg1">
              <a:alpha val="85000"/>
            </a:schemeClr>
          </a:solidFill>
          <a:ln w="762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r>
              <a:rPr lang="en-GB" sz="3600" b="1" dirty="0">
                <a:solidFill>
                  <a:sysClr val="windowText" lastClr="000000">
                    <a:alpha val="8500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your sentence here</a:t>
            </a:r>
          </a:p>
        </p:txBody>
      </p:sp>
      <p:sp>
        <p:nvSpPr>
          <p:cNvPr id="49" name="XO 5"/>
          <p:cNvSpPr/>
          <p:nvPr/>
        </p:nvSpPr>
        <p:spPr>
          <a:xfrm>
            <a:off x="10291553" y="5537156"/>
            <a:ext cx="1620000" cy="1080000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GB" sz="6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</a:t>
            </a:r>
            <a:endParaRPr lang="en-GB" sz="3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XO 4"/>
          <p:cNvSpPr/>
          <p:nvPr/>
        </p:nvSpPr>
        <p:spPr>
          <a:xfrm>
            <a:off x="10291553" y="4216988"/>
            <a:ext cx="1620000" cy="1080000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GB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X</a:t>
            </a:r>
            <a:endParaRPr lang="en-GB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XO 3"/>
          <p:cNvSpPr/>
          <p:nvPr/>
        </p:nvSpPr>
        <p:spPr>
          <a:xfrm>
            <a:off x="10291553" y="2896820"/>
            <a:ext cx="1620000" cy="1080000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GB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X</a:t>
            </a:r>
            <a:endParaRPr lang="en-GB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XO 2"/>
          <p:cNvSpPr/>
          <p:nvPr/>
        </p:nvSpPr>
        <p:spPr>
          <a:xfrm>
            <a:off x="10291553" y="1576652"/>
            <a:ext cx="1620000" cy="1080000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GB" sz="6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</a:t>
            </a:r>
            <a:endParaRPr lang="en-GB" sz="3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XO 1"/>
          <p:cNvSpPr/>
          <p:nvPr/>
        </p:nvSpPr>
        <p:spPr>
          <a:xfrm>
            <a:off x="10291553" y="243000"/>
            <a:ext cx="1620000" cy="1080000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GB" sz="6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GB" sz="3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Sold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492" y="5483156"/>
            <a:ext cx="1724123" cy="1188000"/>
          </a:xfrm>
          <a:prstGeom prst="rect">
            <a:avLst/>
          </a:prstGeom>
        </p:spPr>
      </p:pic>
      <p:pic>
        <p:nvPicPr>
          <p:cNvPr id="41" name="Not Sold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492" y="5483156"/>
            <a:ext cx="1724123" cy="1188000"/>
          </a:xfrm>
          <a:prstGeom prst="rect">
            <a:avLst/>
          </a:prstGeom>
        </p:spPr>
      </p:pic>
      <p:pic>
        <p:nvPicPr>
          <p:cNvPr id="38" name="Sold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492" y="4162988"/>
            <a:ext cx="1724123" cy="1188000"/>
          </a:xfrm>
          <a:prstGeom prst="rect">
            <a:avLst/>
          </a:prstGeom>
        </p:spPr>
      </p:pic>
      <p:pic>
        <p:nvPicPr>
          <p:cNvPr id="39" name="Not Sold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492" y="4162988"/>
            <a:ext cx="1724123" cy="1188000"/>
          </a:xfrm>
          <a:prstGeom prst="rect">
            <a:avLst/>
          </a:prstGeom>
        </p:spPr>
      </p:pic>
      <p:pic>
        <p:nvPicPr>
          <p:cNvPr id="36" name="Sold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492" y="2842820"/>
            <a:ext cx="1724123" cy="1188000"/>
          </a:xfrm>
          <a:prstGeom prst="rect">
            <a:avLst/>
          </a:prstGeom>
        </p:spPr>
      </p:pic>
      <p:pic>
        <p:nvPicPr>
          <p:cNvPr id="37" name="Not Sold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492" y="2842820"/>
            <a:ext cx="1724123" cy="1188000"/>
          </a:xfrm>
          <a:prstGeom prst="rect">
            <a:avLst/>
          </a:prstGeom>
        </p:spPr>
      </p:pic>
      <p:pic>
        <p:nvPicPr>
          <p:cNvPr id="34" name="Sold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492" y="1522652"/>
            <a:ext cx="1724123" cy="1188000"/>
          </a:xfrm>
          <a:prstGeom prst="rect">
            <a:avLst/>
          </a:prstGeom>
        </p:spPr>
      </p:pic>
      <p:pic>
        <p:nvPicPr>
          <p:cNvPr id="35" name="Not Sold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492" y="1522652"/>
            <a:ext cx="1724123" cy="1188000"/>
          </a:xfrm>
          <a:prstGeom prst="rect">
            <a:avLst/>
          </a:prstGeom>
        </p:spPr>
      </p:pic>
      <p:pic>
        <p:nvPicPr>
          <p:cNvPr id="14" name="Sold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492" y="189000"/>
            <a:ext cx="1724123" cy="1188000"/>
          </a:xfrm>
          <a:prstGeom prst="rect">
            <a:avLst/>
          </a:prstGeom>
        </p:spPr>
      </p:pic>
      <p:pic>
        <p:nvPicPr>
          <p:cNvPr id="11" name="Not Sold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492" y="189000"/>
            <a:ext cx="1724123" cy="1188000"/>
          </a:xfrm>
          <a:prstGeom prst="rect">
            <a:avLst/>
          </a:prstGeom>
        </p:spPr>
      </p:pic>
      <p:sp>
        <p:nvSpPr>
          <p:cNvPr id="24" name="Number 5"/>
          <p:cNvSpPr/>
          <p:nvPr/>
        </p:nvSpPr>
        <p:spPr>
          <a:xfrm>
            <a:off x="286328" y="5535000"/>
            <a:ext cx="1080000" cy="10800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GB" sz="3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3" name="Number 4"/>
          <p:cNvSpPr/>
          <p:nvPr/>
        </p:nvSpPr>
        <p:spPr>
          <a:xfrm>
            <a:off x="286328" y="4212000"/>
            <a:ext cx="1080000" cy="10800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GB" sz="3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2" name="Number 3"/>
          <p:cNvSpPr/>
          <p:nvPr/>
        </p:nvSpPr>
        <p:spPr>
          <a:xfrm>
            <a:off x="286328" y="2889000"/>
            <a:ext cx="1080000" cy="10800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GB" sz="3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1" name="Number 2"/>
          <p:cNvSpPr/>
          <p:nvPr/>
        </p:nvSpPr>
        <p:spPr>
          <a:xfrm>
            <a:off x="286328" y="1566000"/>
            <a:ext cx="1080000" cy="10800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GB" sz="3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" name="Number 1"/>
          <p:cNvSpPr/>
          <p:nvPr/>
        </p:nvSpPr>
        <p:spPr>
          <a:xfrm>
            <a:off x="286328" y="243000"/>
            <a:ext cx="1080000" cy="10800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GB" sz="3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9148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dges Gavel-SoundBible.com-132145522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dges Gavel-SoundBible.com-132145522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dges Gavel-SoundBible.com-132145522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dges Gavel-SoundBible.com-132145522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dges Gavel-SoundBible.com-132145522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 On-SoundBible.com-169753511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 On-SoundBible.com-169753511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 On-SoundBible.com-169753511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 On-SoundBible.com-169753511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 On-SoundBible.com-169753511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1981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SƯU TẦM: ĐOÀN VĂN DOANH, NAM TRỰC, NAM ĐỊNH</a:t>
            </a:r>
            <a:endParaRPr lang="en-US" sz="9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16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LINK NHÓM DÀNH CHO GV BỘ MÔN VẬT LÝ TRAO ĐỔI TÀI LIỆU VÀ CHUYÊN MÔN CT 2018</a:t>
            </a:r>
            <a:endParaRPr lang="en-US" sz="9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/>
            <a:r>
              <a:rPr lang="en-US" sz="280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https://www.facebook.com/groups/299257004355186</a:t>
            </a:r>
            <a:endParaRPr lang="en-US" sz="28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026" y="0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138</Words>
  <PresentationFormat>Màn hình rộng</PresentationFormat>
  <Paragraphs>24</Paragraphs>
  <Slides>3</Slides>
  <Notes>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Office Theme</vt:lpstr>
      <vt:lpstr>Office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2017-05-10T12:31:49Z</dcterms:created>
  <dcterms:modified xsi:type="dcterms:W3CDTF">2023-09-16T10:35:33Z</dcterms:modified>
</cp:coreProperties>
</file>