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4"/>
  </p:notesMasterIdLst>
  <p:sldIdLst>
    <p:sldId id="267" r:id="rId3"/>
    <p:sldId id="257" r:id="rId4"/>
    <p:sldId id="256" r:id="rId5"/>
    <p:sldId id="328" r:id="rId6"/>
    <p:sldId id="370" r:id="rId7"/>
    <p:sldId id="371" r:id="rId8"/>
    <p:sldId id="372" r:id="rId9"/>
    <p:sldId id="373" r:id="rId10"/>
    <p:sldId id="265" r:id="rId11"/>
    <p:sldId id="333" r:id="rId12"/>
    <p:sldId id="374" r:id="rId13"/>
    <p:sldId id="375" r:id="rId14"/>
    <p:sldId id="376" r:id="rId15"/>
    <p:sldId id="377" r:id="rId16"/>
    <p:sldId id="378" r:id="rId17"/>
    <p:sldId id="379" r:id="rId18"/>
    <p:sldId id="383" r:id="rId19"/>
    <p:sldId id="384" r:id="rId20"/>
    <p:sldId id="385" r:id="rId21"/>
    <p:sldId id="280" r:id="rId22"/>
    <p:sldId id="310" r:id="rId23"/>
  </p:sldIdLst>
  <p:sldSz cx="9144000" cy="5143500" type="screen16x9"/>
  <p:notesSz cx="6858000" cy="9144000"/>
  <p:embeddedFontLst>
    <p:embeddedFont>
      <p:font typeface="Figtree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ebas Neue" panose="020B0604020202020204" charset="0"/>
      <p:regular r:id="rId33"/>
    </p:embeddedFont>
    <p:embeddedFont>
      <p:font typeface="Outfit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3D9674-7532-463A-A7DA-BD8DD3AC84AA}">
  <a:tblStyle styleId="{313D9674-7532-463A-A7DA-BD8DD3AC84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52A873-53CE-432C-951C-C404F9C3DF9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95034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32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69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3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07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329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74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5142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6959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3610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842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792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de4ab07420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de4ab07420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599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43d9bef0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43d9bef0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066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1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2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32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59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52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06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67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6" y="970222"/>
            <a:ext cx="5152800" cy="2669400"/>
          </a:xfrm>
          <a:prstGeom prst="rect">
            <a:avLst/>
          </a:prstGeom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944297"/>
            <a:ext cx="4179600" cy="4758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85406" y="2453776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672329" y="2800280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337194" y="2134994"/>
            <a:ext cx="187415" cy="449030"/>
            <a:chOff x="6425819" y="2473772"/>
            <a:chExt cx="187414" cy="449030"/>
          </a:xfrm>
        </p:grpSpPr>
        <p:sp>
          <p:nvSpPr>
            <p:cNvPr id="14" name="Google Shape;14;p2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220294" y="351054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44673" y="3411446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2759" y="2394849"/>
            <a:ext cx="156183" cy="376740"/>
            <a:chOff x="4261229" y="284749"/>
            <a:chExt cx="156183" cy="376740"/>
          </a:xfrm>
        </p:grpSpPr>
        <p:sp>
          <p:nvSpPr>
            <p:cNvPr id="19" name="Google Shape;19;p2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 rot="5400000">
            <a:off x="713214" y="2317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865207" y="2565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8107714" y="4420092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497959" y="3100300"/>
            <a:ext cx="6148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1497838" y="1511325"/>
            <a:ext cx="6148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/>
          <p:nvPr/>
        </p:nvSpPr>
        <p:spPr>
          <a:xfrm rot="10800000" flipH="1">
            <a:off x="8506983" y="3500501"/>
            <a:ext cx="138657" cy="135927"/>
          </a:xfrm>
          <a:custGeom>
            <a:avLst/>
            <a:gdLst/>
            <a:ahLst/>
            <a:cxnLst/>
            <a:rect l="l" t="t" r="r" b="b"/>
            <a:pathLst>
              <a:path w="5079" h="4979" extrusionOk="0">
                <a:moveTo>
                  <a:pt x="3082" y="1"/>
                </a:moveTo>
                <a:cubicBezTo>
                  <a:pt x="2895" y="1"/>
                  <a:pt x="2726" y="130"/>
                  <a:pt x="2679" y="320"/>
                </a:cubicBezTo>
                <a:cubicBezTo>
                  <a:pt x="2595" y="543"/>
                  <a:pt x="2735" y="766"/>
                  <a:pt x="2958" y="850"/>
                </a:cubicBezTo>
                <a:cubicBezTo>
                  <a:pt x="3153" y="878"/>
                  <a:pt x="3321" y="962"/>
                  <a:pt x="3460" y="1073"/>
                </a:cubicBezTo>
                <a:cubicBezTo>
                  <a:pt x="3544" y="1101"/>
                  <a:pt x="3627" y="1129"/>
                  <a:pt x="3711" y="1129"/>
                </a:cubicBezTo>
                <a:cubicBezTo>
                  <a:pt x="3851" y="1129"/>
                  <a:pt x="3990" y="1073"/>
                  <a:pt x="4074" y="962"/>
                </a:cubicBezTo>
                <a:cubicBezTo>
                  <a:pt x="4185" y="766"/>
                  <a:pt x="4130" y="487"/>
                  <a:pt x="3934" y="348"/>
                </a:cubicBezTo>
                <a:cubicBezTo>
                  <a:pt x="3711" y="208"/>
                  <a:pt x="3460" y="97"/>
                  <a:pt x="3181" y="13"/>
                </a:cubicBezTo>
                <a:cubicBezTo>
                  <a:pt x="3148" y="5"/>
                  <a:pt x="3114" y="1"/>
                  <a:pt x="3082" y="1"/>
                </a:cubicBezTo>
                <a:close/>
                <a:moveTo>
                  <a:pt x="1736" y="93"/>
                </a:moveTo>
                <a:cubicBezTo>
                  <a:pt x="1679" y="93"/>
                  <a:pt x="1620" y="103"/>
                  <a:pt x="1563" y="125"/>
                </a:cubicBezTo>
                <a:cubicBezTo>
                  <a:pt x="1312" y="236"/>
                  <a:pt x="1061" y="376"/>
                  <a:pt x="865" y="543"/>
                </a:cubicBezTo>
                <a:cubicBezTo>
                  <a:pt x="670" y="710"/>
                  <a:pt x="670" y="989"/>
                  <a:pt x="810" y="1157"/>
                </a:cubicBezTo>
                <a:cubicBezTo>
                  <a:pt x="893" y="1241"/>
                  <a:pt x="1033" y="1296"/>
                  <a:pt x="1144" y="1296"/>
                </a:cubicBezTo>
                <a:cubicBezTo>
                  <a:pt x="1228" y="1296"/>
                  <a:pt x="1340" y="1268"/>
                  <a:pt x="1423" y="1185"/>
                </a:cubicBezTo>
                <a:cubicBezTo>
                  <a:pt x="1563" y="1073"/>
                  <a:pt x="1730" y="989"/>
                  <a:pt x="1898" y="906"/>
                </a:cubicBezTo>
                <a:cubicBezTo>
                  <a:pt x="2093" y="822"/>
                  <a:pt x="2205" y="571"/>
                  <a:pt x="2121" y="348"/>
                </a:cubicBezTo>
                <a:cubicBezTo>
                  <a:pt x="2059" y="182"/>
                  <a:pt x="1903" y="93"/>
                  <a:pt x="1736" y="93"/>
                </a:cubicBezTo>
                <a:close/>
                <a:moveTo>
                  <a:pt x="443" y="1620"/>
                </a:moveTo>
                <a:cubicBezTo>
                  <a:pt x="252" y="1620"/>
                  <a:pt x="77" y="1772"/>
                  <a:pt x="28" y="1966"/>
                </a:cubicBezTo>
                <a:cubicBezTo>
                  <a:pt x="1" y="2133"/>
                  <a:pt x="1" y="2301"/>
                  <a:pt x="1" y="2468"/>
                </a:cubicBezTo>
                <a:cubicBezTo>
                  <a:pt x="1" y="2580"/>
                  <a:pt x="1" y="2691"/>
                  <a:pt x="1" y="2803"/>
                </a:cubicBezTo>
                <a:cubicBezTo>
                  <a:pt x="28" y="2998"/>
                  <a:pt x="224" y="3166"/>
                  <a:pt x="447" y="3166"/>
                </a:cubicBezTo>
                <a:lnTo>
                  <a:pt x="475" y="3166"/>
                </a:lnTo>
                <a:cubicBezTo>
                  <a:pt x="726" y="3138"/>
                  <a:pt x="893" y="2914"/>
                  <a:pt x="865" y="2691"/>
                </a:cubicBezTo>
                <a:cubicBezTo>
                  <a:pt x="838" y="2608"/>
                  <a:pt x="838" y="2552"/>
                  <a:pt x="838" y="2468"/>
                </a:cubicBezTo>
                <a:cubicBezTo>
                  <a:pt x="838" y="2356"/>
                  <a:pt x="865" y="2245"/>
                  <a:pt x="865" y="2133"/>
                </a:cubicBezTo>
                <a:cubicBezTo>
                  <a:pt x="921" y="1910"/>
                  <a:pt x="782" y="1687"/>
                  <a:pt x="531" y="1631"/>
                </a:cubicBezTo>
                <a:cubicBezTo>
                  <a:pt x="501" y="1624"/>
                  <a:pt x="472" y="1620"/>
                  <a:pt x="443" y="1620"/>
                </a:cubicBezTo>
                <a:close/>
                <a:moveTo>
                  <a:pt x="4523" y="1366"/>
                </a:moveTo>
                <a:cubicBezTo>
                  <a:pt x="4485" y="1366"/>
                  <a:pt x="4447" y="1370"/>
                  <a:pt x="4409" y="1380"/>
                </a:cubicBezTo>
                <a:cubicBezTo>
                  <a:pt x="4185" y="1464"/>
                  <a:pt x="4046" y="1715"/>
                  <a:pt x="4130" y="1938"/>
                </a:cubicBezTo>
                <a:cubicBezTo>
                  <a:pt x="4185" y="2105"/>
                  <a:pt x="4213" y="2273"/>
                  <a:pt x="4213" y="2468"/>
                </a:cubicBezTo>
                <a:cubicBezTo>
                  <a:pt x="4213" y="2496"/>
                  <a:pt x="4213" y="2496"/>
                  <a:pt x="4213" y="2524"/>
                </a:cubicBezTo>
                <a:cubicBezTo>
                  <a:pt x="4213" y="2552"/>
                  <a:pt x="4213" y="2580"/>
                  <a:pt x="4213" y="2580"/>
                </a:cubicBezTo>
                <a:cubicBezTo>
                  <a:pt x="4213" y="2775"/>
                  <a:pt x="4158" y="2942"/>
                  <a:pt x="4074" y="3110"/>
                </a:cubicBezTo>
                <a:cubicBezTo>
                  <a:pt x="3990" y="3333"/>
                  <a:pt x="4102" y="3584"/>
                  <a:pt x="4325" y="3668"/>
                </a:cubicBezTo>
                <a:cubicBezTo>
                  <a:pt x="4381" y="3696"/>
                  <a:pt x="4437" y="3724"/>
                  <a:pt x="4492" y="3724"/>
                </a:cubicBezTo>
                <a:cubicBezTo>
                  <a:pt x="4660" y="3724"/>
                  <a:pt x="4799" y="3612"/>
                  <a:pt x="4883" y="3445"/>
                </a:cubicBezTo>
                <a:cubicBezTo>
                  <a:pt x="4967" y="3193"/>
                  <a:pt x="5050" y="2914"/>
                  <a:pt x="5078" y="2635"/>
                </a:cubicBezTo>
                <a:cubicBezTo>
                  <a:pt x="5078" y="2608"/>
                  <a:pt x="5078" y="2580"/>
                  <a:pt x="5050" y="2552"/>
                </a:cubicBezTo>
                <a:cubicBezTo>
                  <a:pt x="5078" y="2524"/>
                  <a:pt x="5078" y="2496"/>
                  <a:pt x="5078" y="2468"/>
                </a:cubicBezTo>
                <a:cubicBezTo>
                  <a:pt x="5078" y="2189"/>
                  <a:pt x="5022" y="1910"/>
                  <a:pt x="4939" y="1659"/>
                </a:cubicBezTo>
                <a:cubicBezTo>
                  <a:pt x="4869" y="1474"/>
                  <a:pt x="4704" y="1366"/>
                  <a:pt x="4523" y="1366"/>
                </a:cubicBezTo>
                <a:close/>
                <a:moveTo>
                  <a:pt x="1033" y="3542"/>
                </a:moveTo>
                <a:cubicBezTo>
                  <a:pt x="921" y="3542"/>
                  <a:pt x="810" y="3584"/>
                  <a:pt x="726" y="3668"/>
                </a:cubicBezTo>
                <a:cubicBezTo>
                  <a:pt x="559" y="3807"/>
                  <a:pt x="559" y="4086"/>
                  <a:pt x="726" y="4254"/>
                </a:cubicBezTo>
                <a:cubicBezTo>
                  <a:pt x="921" y="4449"/>
                  <a:pt x="1144" y="4616"/>
                  <a:pt x="1396" y="4728"/>
                </a:cubicBezTo>
                <a:cubicBezTo>
                  <a:pt x="1451" y="4784"/>
                  <a:pt x="1535" y="4784"/>
                  <a:pt x="1591" y="4784"/>
                </a:cubicBezTo>
                <a:cubicBezTo>
                  <a:pt x="1758" y="4784"/>
                  <a:pt x="1898" y="4700"/>
                  <a:pt x="1981" y="4561"/>
                </a:cubicBezTo>
                <a:cubicBezTo>
                  <a:pt x="2065" y="4337"/>
                  <a:pt x="1981" y="4086"/>
                  <a:pt x="1786" y="3975"/>
                </a:cubicBezTo>
                <a:cubicBezTo>
                  <a:pt x="1619" y="3891"/>
                  <a:pt x="1451" y="3779"/>
                  <a:pt x="1340" y="3668"/>
                </a:cubicBezTo>
                <a:cubicBezTo>
                  <a:pt x="1256" y="3584"/>
                  <a:pt x="1144" y="3542"/>
                  <a:pt x="1033" y="3542"/>
                </a:cubicBezTo>
                <a:close/>
                <a:moveTo>
                  <a:pt x="3589" y="3877"/>
                </a:moveTo>
                <a:cubicBezTo>
                  <a:pt x="3516" y="3877"/>
                  <a:pt x="3443" y="3899"/>
                  <a:pt x="3376" y="3947"/>
                </a:cubicBezTo>
                <a:cubicBezTo>
                  <a:pt x="3209" y="4030"/>
                  <a:pt x="3042" y="4086"/>
                  <a:pt x="2846" y="4114"/>
                </a:cubicBezTo>
                <a:cubicBezTo>
                  <a:pt x="2623" y="4170"/>
                  <a:pt x="2484" y="4393"/>
                  <a:pt x="2512" y="4616"/>
                </a:cubicBezTo>
                <a:cubicBezTo>
                  <a:pt x="2567" y="4839"/>
                  <a:pt x="2735" y="4979"/>
                  <a:pt x="2930" y="4979"/>
                </a:cubicBezTo>
                <a:cubicBezTo>
                  <a:pt x="2958" y="4979"/>
                  <a:pt x="2986" y="4979"/>
                  <a:pt x="3014" y="4951"/>
                </a:cubicBezTo>
                <a:cubicBezTo>
                  <a:pt x="3293" y="4895"/>
                  <a:pt x="3544" y="4812"/>
                  <a:pt x="3795" y="4672"/>
                </a:cubicBezTo>
                <a:cubicBezTo>
                  <a:pt x="3990" y="4561"/>
                  <a:pt x="4074" y="4309"/>
                  <a:pt x="3962" y="4086"/>
                </a:cubicBezTo>
                <a:cubicBezTo>
                  <a:pt x="3870" y="3958"/>
                  <a:pt x="3730" y="3877"/>
                  <a:pt x="3589" y="38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"/>
          <p:cNvSpPr/>
          <p:nvPr/>
        </p:nvSpPr>
        <p:spPr>
          <a:xfrm rot="10800000" flipH="1">
            <a:off x="8685978" y="3373975"/>
            <a:ext cx="193502" cy="192738"/>
          </a:xfrm>
          <a:custGeom>
            <a:avLst/>
            <a:gdLst/>
            <a:ahLst/>
            <a:cxnLst/>
            <a:rect l="l" t="t" r="r" b="b"/>
            <a:pathLst>
              <a:path w="7088" h="7060" extrusionOk="0">
                <a:moveTo>
                  <a:pt x="3544" y="1"/>
                </a:moveTo>
                <a:cubicBezTo>
                  <a:pt x="1591" y="1"/>
                  <a:pt x="1" y="1591"/>
                  <a:pt x="1" y="3544"/>
                </a:cubicBezTo>
                <a:cubicBezTo>
                  <a:pt x="1" y="5497"/>
                  <a:pt x="1591" y="7059"/>
                  <a:pt x="3544" y="7059"/>
                </a:cubicBezTo>
                <a:cubicBezTo>
                  <a:pt x="5497" y="7059"/>
                  <a:pt x="7087" y="5497"/>
                  <a:pt x="7087" y="3544"/>
                </a:cubicBezTo>
                <a:cubicBezTo>
                  <a:pt x="7087" y="1591"/>
                  <a:pt x="5497" y="1"/>
                  <a:pt x="35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4"/>
          <p:cNvSpPr/>
          <p:nvPr/>
        </p:nvSpPr>
        <p:spPr>
          <a:xfrm rot="10800000" flipH="1">
            <a:off x="8645661" y="3619334"/>
            <a:ext cx="370952" cy="370188"/>
          </a:xfrm>
          <a:custGeom>
            <a:avLst/>
            <a:gdLst/>
            <a:ahLst/>
            <a:cxnLst/>
            <a:rect l="l" t="t" r="r" b="b"/>
            <a:pathLst>
              <a:path w="13588" h="13560" extrusionOk="0">
                <a:moveTo>
                  <a:pt x="6389" y="1"/>
                </a:moveTo>
                <a:cubicBezTo>
                  <a:pt x="6138" y="29"/>
                  <a:pt x="5915" y="56"/>
                  <a:pt x="5664" y="84"/>
                </a:cubicBezTo>
                <a:cubicBezTo>
                  <a:pt x="5441" y="140"/>
                  <a:pt x="5273" y="335"/>
                  <a:pt x="5301" y="587"/>
                </a:cubicBezTo>
                <a:cubicBezTo>
                  <a:pt x="5357" y="782"/>
                  <a:pt x="5524" y="921"/>
                  <a:pt x="5720" y="921"/>
                </a:cubicBezTo>
                <a:lnTo>
                  <a:pt x="5803" y="921"/>
                </a:lnTo>
                <a:cubicBezTo>
                  <a:pt x="6027" y="893"/>
                  <a:pt x="6222" y="866"/>
                  <a:pt x="6445" y="866"/>
                </a:cubicBezTo>
                <a:cubicBezTo>
                  <a:pt x="6668" y="838"/>
                  <a:pt x="6864" y="642"/>
                  <a:pt x="6836" y="419"/>
                </a:cubicBezTo>
                <a:cubicBezTo>
                  <a:pt x="6836" y="168"/>
                  <a:pt x="6640" y="1"/>
                  <a:pt x="6389" y="1"/>
                </a:cubicBezTo>
                <a:close/>
                <a:moveTo>
                  <a:pt x="7781" y="74"/>
                </a:moveTo>
                <a:cubicBezTo>
                  <a:pt x="7589" y="74"/>
                  <a:pt x="7414" y="229"/>
                  <a:pt x="7366" y="447"/>
                </a:cubicBezTo>
                <a:cubicBezTo>
                  <a:pt x="7338" y="670"/>
                  <a:pt x="7505" y="893"/>
                  <a:pt x="7728" y="921"/>
                </a:cubicBezTo>
                <a:cubicBezTo>
                  <a:pt x="7952" y="949"/>
                  <a:pt x="8147" y="1005"/>
                  <a:pt x="8370" y="1061"/>
                </a:cubicBezTo>
                <a:lnTo>
                  <a:pt x="8482" y="1061"/>
                </a:lnTo>
                <a:cubicBezTo>
                  <a:pt x="8649" y="1061"/>
                  <a:pt x="8844" y="949"/>
                  <a:pt x="8872" y="754"/>
                </a:cubicBezTo>
                <a:cubicBezTo>
                  <a:pt x="8956" y="531"/>
                  <a:pt x="8816" y="308"/>
                  <a:pt x="8593" y="224"/>
                </a:cubicBezTo>
                <a:cubicBezTo>
                  <a:pt x="8342" y="168"/>
                  <a:pt x="8119" y="112"/>
                  <a:pt x="7868" y="84"/>
                </a:cubicBezTo>
                <a:cubicBezTo>
                  <a:pt x="7839" y="77"/>
                  <a:pt x="7810" y="74"/>
                  <a:pt x="7781" y="74"/>
                </a:cubicBezTo>
                <a:close/>
                <a:moveTo>
                  <a:pt x="4394" y="447"/>
                </a:moveTo>
                <a:cubicBezTo>
                  <a:pt x="4343" y="447"/>
                  <a:pt x="4291" y="456"/>
                  <a:pt x="4241" y="475"/>
                </a:cubicBezTo>
                <a:cubicBezTo>
                  <a:pt x="4018" y="587"/>
                  <a:pt x="3795" y="698"/>
                  <a:pt x="3571" y="810"/>
                </a:cubicBezTo>
                <a:cubicBezTo>
                  <a:pt x="3376" y="921"/>
                  <a:pt x="3292" y="1172"/>
                  <a:pt x="3404" y="1368"/>
                </a:cubicBezTo>
                <a:cubicBezTo>
                  <a:pt x="3488" y="1535"/>
                  <a:pt x="3627" y="1591"/>
                  <a:pt x="3767" y="1591"/>
                </a:cubicBezTo>
                <a:cubicBezTo>
                  <a:pt x="3850" y="1591"/>
                  <a:pt x="3906" y="1591"/>
                  <a:pt x="3990" y="1563"/>
                </a:cubicBezTo>
                <a:cubicBezTo>
                  <a:pt x="4157" y="1451"/>
                  <a:pt x="4353" y="1368"/>
                  <a:pt x="4576" y="1284"/>
                </a:cubicBezTo>
                <a:cubicBezTo>
                  <a:pt x="4771" y="1200"/>
                  <a:pt x="4883" y="949"/>
                  <a:pt x="4799" y="726"/>
                </a:cubicBezTo>
                <a:cubicBezTo>
                  <a:pt x="4734" y="553"/>
                  <a:pt x="4569" y="447"/>
                  <a:pt x="4394" y="447"/>
                </a:cubicBezTo>
                <a:close/>
                <a:moveTo>
                  <a:pt x="9753" y="732"/>
                </a:moveTo>
                <a:cubicBezTo>
                  <a:pt x="9597" y="732"/>
                  <a:pt x="9452" y="814"/>
                  <a:pt x="9374" y="949"/>
                </a:cubicBezTo>
                <a:cubicBezTo>
                  <a:pt x="9263" y="1172"/>
                  <a:pt x="9347" y="1423"/>
                  <a:pt x="9570" y="1535"/>
                </a:cubicBezTo>
                <a:cubicBezTo>
                  <a:pt x="9737" y="1619"/>
                  <a:pt x="9932" y="1730"/>
                  <a:pt x="10100" y="1870"/>
                </a:cubicBezTo>
                <a:cubicBezTo>
                  <a:pt x="10184" y="1898"/>
                  <a:pt x="10267" y="1926"/>
                  <a:pt x="10351" y="1926"/>
                </a:cubicBezTo>
                <a:cubicBezTo>
                  <a:pt x="10490" y="1926"/>
                  <a:pt x="10630" y="1870"/>
                  <a:pt x="10714" y="1758"/>
                </a:cubicBezTo>
                <a:cubicBezTo>
                  <a:pt x="10825" y="1563"/>
                  <a:pt x="10769" y="1284"/>
                  <a:pt x="10574" y="1144"/>
                </a:cubicBezTo>
                <a:cubicBezTo>
                  <a:pt x="10379" y="1005"/>
                  <a:pt x="10184" y="893"/>
                  <a:pt x="9960" y="782"/>
                </a:cubicBezTo>
                <a:cubicBezTo>
                  <a:pt x="9892" y="748"/>
                  <a:pt x="9821" y="732"/>
                  <a:pt x="9753" y="732"/>
                </a:cubicBezTo>
                <a:close/>
                <a:moveTo>
                  <a:pt x="2648" y="1534"/>
                </a:moveTo>
                <a:cubicBezTo>
                  <a:pt x="2549" y="1534"/>
                  <a:pt x="2449" y="1570"/>
                  <a:pt x="2372" y="1647"/>
                </a:cubicBezTo>
                <a:cubicBezTo>
                  <a:pt x="2177" y="1786"/>
                  <a:pt x="2009" y="1954"/>
                  <a:pt x="1842" y="2149"/>
                </a:cubicBezTo>
                <a:cubicBezTo>
                  <a:pt x="1674" y="2316"/>
                  <a:pt x="1674" y="2595"/>
                  <a:pt x="1842" y="2735"/>
                </a:cubicBezTo>
                <a:cubicBezTo>
                  <a:pt x="1925" y="2818"/>
                  <a:pt x="2037" y="2874"/>
                  <a:pt x="2149" y="2874"/>
                </a:cubicBezTo>
                <a:cubicBezTo>
                  <a:pt x="2260" y="2874"/>
                  <a:pt x="2372" y="2818"/>
                  <a:pt x="2456" y="2735"/>
                </a:cubicBezTo>
                <a:cubicBezTo>
                  <a:pt x="2595" y="2567"/>
                  <a:pt x="2762" y="2428"/>
                  <a:pt x="2930" y="2288"/>
                </a:cubicBezTo>
                <a:cubicBezTo>
                  <a:pt x="3097" y="2121"/>
                  <a:pt x="3125" y="1870"/>
                  <a:pt x="2958" y="1675"/>
                </a:cubicBezTo>
                <a:cubicBezTo>
                  <a:pt x="2882" y="1584"/>
                  <a:pt x="2766" y="1534"/>
                  <a:pt x="2648" y="1534"/>
                </a:cubicBezTo>
                <a:close/>
                <a:moveTo>
                  <a:pt x="11411" y="1968"/>
                </a:moveTo>
                <a:cubicBezTo>
                  <a:pt x="11300" y="1968"/>
                  <a:pt x="11188" y="2009"/>
                  <a:pt x="11104" y="2093"/>
                </a:cubicBezTo>
                <a:cubicBezTo>
                  <a:pt x="10937" y="2260"/>
                  <a:pt x="10937" y="2512"/>
                  <a:pt x="11104" y="2679"/>
                </a:cubicBezTo>
                <a:cubicBezTo>
                  <a:pt x="11244" y="2846"/>
                  <a:pt x="11383" y="3014"/>
                  <a:pt x="11523" y="3181"/>
                </a:cubicBezTo>
                <a:cubicBezTo>
                  <a:pt x="11606" y="3293"/>
                  <a:pt x="11718" y="3349"/>
                  <a:pt x="11857" y="3349"/>
                </a:cubicBezTo>
                <a:cubicBezTo>
                  <a:pt x="11941" y="3349"/>
                  <a:pt x="12025" y="3321"/>
                  <a:pt x="12109" y="3265"/>
                </a:cubicBezTo>
                <a:cubicBezTo>
                  <a:pt x="12304" y="3125"/>
                  <a:pt x="12332" y="2846"/>
                  <a:pt x="12192" y="2679"/>
                </a:cubicBezTo>
                <a:cubicBezTo>
                  <a:pt x="12053" y="2484"/>
                  <a:pt x="11885" y="2288"/>
                  <a:pt x="11718" y="2093"/>
                </a:cubicBezTo>
                <a:cubicBezTo>
                  <a:pt x="11634" y="2009"/>
                  <a:pt x="11523" y="1968"/>
                  <a:pt x="11411" y="1968"/>
                </a:cubicBezTo>
                <a:close/>
                <a:moveTo>
                  <a:pt x="1315" y="3112"/>
                </a:moveTo>
                <a:cubicBezTo>
                  <a:pt x="1168" y="3112"/>
                  <a:pt x="1022" y="3192"/>
                  <a:pt x="949" y="3321"/>
                </a:cubicBezTo>
                <a:cubicBezTo>
                  <a:pt x="837" y="3544"/>
                  <a:pt x="698" y="3739"/>
                  <a:pt x="614" y="3962"/>
                </a:cubicBezTo>
                <a:cubicBezTo>
                  <a:pt x="503" y="4185"/>
                  <a:pt x="614" y="4437"/>
                  <a:pt x="809" y="4548"/>
                </a:cubicBezTo>
                <a:cubicBezTo>
                  <a:pt x="865" y="4576"/>
                  <a:pt x="949" y="4576"/>
                  <a:pt x="1005" y="4576"/>
                </a:cubicBezTo>
                <a:cubicBezTo>
                  <a:pt x="1172" y="4576"/>
                  <a:pt x="1312" y="4492"/>
                  <a:pt x="1395" y="4325"/>
                </a:cubicBezTo>
                <a:cubicBezTo>
                  <a:pt x="1479" y="4130"/>
                  <a:pt x="1563" y="3934"/>
                  <a:pt x="1674" y="3767"/>
                </a:cubicBezTo>
                <a:cubicBezTo>
                  <a:pt x="1814" y="3544"/>
                  <a:pt x="1730" y="3293"/>
                  <a:pt x="1535" y="3181"/>
                </a:cubicBezTo>
                <a:cubicBezTo>
                  <a:pt x="1468" y="3133"/>
                  <a:pt x="1392" y="3112"/>
                  <a:pt x="1315" y="3112"/>
                </a:cubicBezTo>
                <a:close/>
                <a:moveTo>
                  <a:pt x="12561" y="3679"/>
                </a:moveTo>
                <a:cubicBezTo>
                  <a:pt x="12503" y="3679"/>
                  <a:pt x="12445" y="3690"/>
                  <a:pt x="12388" y="3711"/>
                </a:cubicBezTo>
                <a:cubicBezTo>
                  <a:pt x="12164" y="3823"/>
                  <a:pt x="12081" y="4074"/>
                  <a:pt x="12164" y="4297"/>
                </a:cubicBezTo>
                <a:cubicBezTo>
                  <a:pt x="12276" y="4492"/>
                  <a:pt x="12360" y="4688"/>
                  <a:pt x="12415" y="4883"/>
                </a:cubicBezTo>
                <a:cubicBezTo>
                  <a:pt x="12471" y="5050"/>
                  <a:pt x="12639" y="5162"/>
                  <a:pt x="12834" y="5162"/>
                </a:cubicBezTo>
                <a:lnTo>
                  <a:pt x="12946" y="5162"/>
                </a:lnTo>
                <a:cubicBezTo>
                  <a:pt x="13169" y="5078"/>
                  <a:pt x="13308" y="4827"/>
                  <a:pt x="13225" y="4604"/>
                </a:cubicBezTo>
                <a:cubicBezTo>
                  <a:pt x="13141" y="4381"/>
                  <a:pt x="13057" y="4158"/>
                  <a:pt x="12946" y="3934"/>
                </a:cubicBezTo>
                <a:cubicBezTo>
                  <a:pt x="12883" y="3768"/>
                  <a:pt x="12728" y="3679"/>
                  <a:pt x="12561" y="3679"/>
                </a:cubicBezTo>
                <a:close/>
                <a:moveTo>
                  <a:pt x="544" y="5038"/>
                </a:moveTo>
                <a:cubicBezTo>
                  <a:pt x="357" y="5038"/>
                  <a:pt x="187" y="5171"/>
                  <a:pt x="140" y="5385"/>
                </a:cubicBezTo>
                <a:cubicBezTo>
                  <a:pt x="112" y="5608"/>
                  <a:pt x="56" y="5859"/>
                  <a:pt x="28" y="6111"/>
                </a:cubicBezTo>
                <a:cubicBezTo>
                  <a:pt x="0" y="6334"/>
                  <a:pt x="196" y="6557"/>
                  <a:pt x="419" y="6557"/>
                </a:cubicBezTo>
                <a:cubicBezTo>
                  <a:pt x="447" y="6585"/>
                  <a:pt x="447" y="6585"/>
                  <a:pt x="475" y="6585"/>
                </a:cubicBezTo>
                <a:cubicBezTo>
                  <a:pt x="670" y="6585"/>
                  <a:pt x="865" y="6417"/>
                  <a:pt x="893" y="6194"/>
                </a:cubicBezTo>
                <a:cubicBezTo>
                  <a:pt x="893" y="5971"/>
                  <a:pt x="949" y="5748"/>
                  <a:pt x="977" y="5553"/>
                </a:cubicBezTo>
                <a:cubicBezTo>
                  <a:pt x="1033" y="5329"/>
                  <a:pt x="893" y="5106"/>
                  <a:pt x="642" y="5050"/>
                </a:cubicBezTo>
                <a:cubicBezTo>
                  <a:pt x="609" y="5042"/>
                  <a:pt x="576" y="5038"/>
                  <a:pt x="544" y="5038"/>
                </a:cubicBezTo>
                <a:close/>
                <a:moveTo>
                  <a:pt x="13057" y="5664"/>
                </a:moveTo>
                <a:cubicBezTo>
                  <a:pt x="12834" y="5692"/>
                  <a:pt x="12667" y="5915"/>
                  <a:pt x="12694" y="6138"/>
                </a:cubicBezTo>
                <a:cubicBezTo>
                  <a:pt x="12722" y="6362"/>
                  <a:pt x="12722" y="6557"/>
                  <a:pt x="12722" y="6780"/>
                </a:cubicBezTo>
                <a:cubicBezTo>
                  <a:pt x="12722" y="6975"/>
                  <a:pt x="12722" y="7143"/>
                  <a:pt x="12694" y="7338"/>
                </a:cubicBezTo>
                <a:cubicBezTo>
                  <a:pt x="12694" y="7561"/>
                  <a:pt x="12862" y="7784"/>
                  <a:pt x="13085" y="7784"/>
                </a:cubicBezTo>
                <a:lnTo>
                  <a:pt x="13141" y="7784"/>
                </a:lnTo>
                <a:cubicBezTo>
                  <a:pt x="13336" y="7784"/>
                  <a:pt x="13531" y="7617"/>
                  <a:pt x="13559" y="7422"/>
                </a:cubicBezTo>
                <a:cubicBezTo>
                  <a:pt x="13559" y="7199"/>
                  <a:pt x="13587" y="7003"/>
                  <a:pt x="13587" y="6780"/>
                </a:cubicBezTo>
                <a:cubicBezTo>
                  <a:pt x="13587" y="6529"/>
                  <a:pt x="13559" y="6278"/>
                  <a:pt x="13531" y="6055"/>
                </a:cubicBezTo>
                <a:cubicBezTo>
                  <a:pt x="13504" y="5804"/>
                  <a:pt x="13308" y="5664"/>
                  <a:pt x="13057" y="5664"/>
                </a:cubicBezTo>
                <a:close/>
                <a:moveTo>
                  <a:pt x="468" y="7112"/>
                </a:moveTo>
                <a:cubicBezTo>
                  <a:pt x="452" y="7112"/>
                  <a:pt x="435" y="7113"/>
                  <a:pt x="419" y="7115"/>
                </a:cubicBezTo>
                <a:cubicBezTo>
                  <a:pt x="196" y="7115"/>
                  <a:pt x="28" y="7338"/>
                  <a:pt x="56" y="7561"/>
                </a:cubicBezTo>
                <a:cubicBezTo>
                  <a:pt x="84" y="7812"/>
                  <a:pt x="112" y="8063"/>
                  <a:pt x="168" y="8287"/>
                </a:cubicBezTo>
                <a:cubicBezTo>
                  <a:pt x="224" y="8510"/>
                  <a:pt x="391" y="8621"/>
                  <a:pt x="586" y="8621"/>
                </a:cubicBezTo>
                <a:lnTo>
                  <a:pt x="670" y="8621"/>
                </a:lnTo>
                <a:cubicBezTo>
                  <a:pt x="921" y="8566"/>
                  <a:pt x="1061" y="8342"/>
                  <a:pt x="1005" y="8119"/>
                </a:cubicBezTo>
                <a:cubicBezTo>
                  <a:pt x="949" y="7896"/>
                  <a:pt x="921" y="7673"/>
                  <a:pt x="893" y="7478"/>
                </a:cubicBezTo>
                <a:cubicBezTo>
                  <a:pt x="867" y="7271"/>
                  <a:pt x="674" y="7112"/>
                  <a:pt x="468" y="7112"/>
                </a:cubicBezTo>
                <a:close/>
                <a:moveTo>
                  <a:pt x="12859" y="8300"/>
                </a:moveTo>
                <a:cubicBezTo>
                  <a:pt x="12678" y="8300"/>
                  <a:pt x="12513" y="8409"/>
                  <a:pt x="12443" y="8594"/>
                </a:cubicBezTo>
                <a:cubicBezTo>
                  <a:pt x="12388" y="8789"/>
                  <a:pt x="12304" y="9012"/>
                  <a:pt x="12220" y="9207"/>
                </a:cubicBezTo>
                <a:cubicBezTo>
                  <a:pt x="12109" y="9403"/>
                  <a:pt x="12220" y="9654"/>
                  <a:pt x="12443" y="9765"/>
                </a:cubicBezTo>
                <a:cubicBezTo>
                  <a:pt x="12499" y="9793"/>
                  <a:pt x="12555" y="9793"/>
                  <a:pt x="12611" y="9793"/>
                </a:cubicBezTo>
                <a:cubicBezTo>
                  <a:pt x="12778" y="9793"/>
                  <a:pt x="12918" y="9710"/>
                  <a:pt x="13001" y="9542"/>
                </a:cubicBezTo>
                <a:cubicBezTo>
                  <a:pt x="13085" y="9319"/>
                  <a:pt x="13197" y="9096"/>
                  <a:pt x="13252" y="8845"/>
                </a:cubicBezTo>
                <a:cubicBezTo>
                  <a:pt x="13336" y="8621"/>
                  <a:pt x="13197" y="8398"/>
                  <a:pt x="12973" y="8315"/>
                </a:cubicBezTo>
                <a:cubicBezTo>
                  <a:pt x="12935" y="8305"/>
                  <a:pt x="12897" y="8300"/>
                  <a:pt x="12859" y="8300"/>
                </a:cubicBezTo>
                <a:close/>
                <a:moveTo>
                  <a:pt x="1034" y="9079"/>
                </a:moveTo>
                <a:cubicBezTo>
                  <a:pt x="976" y="9079"/>
                  <a:pt x="919" y="9093"/>
                  <a:pt x="865" y="9124"/>
                </a:cubicBezTo>
                <a:cubicBezTo>
                  <a:pt x="642" y="9235"/>
                  <a:pt x="558" y="9486"/>
                  <a:pt x="670" y="9682"/>
                </a:cubicBezTo>
                <a:cubicBezTo>
                  <a:pt x="754" y="9905"/>
                  <a:pt x="893" y="10128"/>
                  <a:pt x="1005" y="10351"/>
                </a:cubicBezTo>
                <a:cubicBezTo>
                  <a:pt x="1088" y="10463"/>
                  <a:pt x="1228" y="10546"/>
                  <a:pt x="1367" y="10546"/>
                </a:cubicBezTo>
                <a:cubicBezTo>
                  <a:pt x="1451" y="10546"/>
                  <a:pt x="1535" y="10519"/>
                  <a:pt x="1591" y="10491"/>
                </a:cubicBezTo>
                <a:cubicBezTo>
                  <a:pt x="1786" y="10351"/>
                  <a:pt x="1870" y="10100"/>
                  <a:pt x="1730" y="9905"/>
                </a:cubicBezTo>
                <a:cubicBezTo>
                  <a:pt x="1619" y="9710"/>
                  <a:pt x="1507" y="9514"/>
                  <a:pt x="1423" y="9319"/>
                </a:cubicBezTo>
                <a:cubicBezTo>
                  <a:pt x="1342" y="9177"/>
                  <a:pt x="1187" y="9079"/>
                  <a:pt x="1034" y="9079"/>
                </a:cubicBezTo>
                <a:close/>
                <a:moveTo>
                  <a:pt x="11921" y="10133"/>
                </a:moveTo>
                <a:cubicBezTo>
                  <a:pt x="11790" y="10133"/>
                  <a:pt x="11664" y="10193"/>
                  <a:pt x="11579" y="10295"/>
                </a:cubicBezTo>
                <a:cubicBezTo>
                  <a:pt x="11439" y="10491"/>
                  <a:pt x="11300" y="10658"/>
                  <a:pt x="11160" y="10798"/>
                </a:cubicBezTo>
                <a:cubicBezTo>
                  <a:pt x="10993" y="10965"/>
                  <a:pt x="11021" y="11244"/>
                  <a:pt x="11188" y="11411"/>
                </a:cubicBezTo>
                <a:cubicBezTo>
                  <a:pt x="11272" y="11467"/>
                  <a:pt x="11383" y="11523"/>
                  <a:pt x="11467" y="11523"/>
                </a:cubicBezTo>
                <a:cubicBezTo>
                  <a:pt x="11579" y="11523"/>
                  <a:pt x="11690" y="11467"/>
                  <a:pt x="11774" y="11383"/>
                </a:cubicBezTo>
                <a:cubicBezTo>
                  <a:pt x="11941" y="11188"/>
                  <a:pt x="12109" y="11021"/>
                  <a:pt x="12248" y="10825"/>
                </a:cubicBezTo>
                <a:cubicBezTo>
                  <a:pt x="12388" y="10630"/>
                  <a:pt x="12360" y="10351"/>
                  <a:pt x="12164" y="10212"/>
                </a:cubicBezTo>
                <a:cubicBezTo>
                  <a:pt x="12088" y="10157"/>
                  <a:pt x="12004" y="10133"/>
                  <a:pt x="11921" y="10133"/>
                </a:cubicBezTo>
                <a:close/>
                <a:moveTo>
                  <a:pt x="2229" y="10784"/>
                </a:moveTo>
                <a:cubicBezTo>
                  <a:pt x="2121" y="10784"/>
                  <a:pt x="2009" y="10825"/>
                  <a:pt x="1925" y="10909"/>
                </a:cubicBezTo>
                <a:cubicBezTo>
                  <a:pt x="1758" y="11049"/>
                  <a:pt x="1758" y="11328"/>
                  <a:pt x="1898" y="11495"/>
                </a:cubicBezTo>
                <a:cubicBezTo>
                  <a:pt x="2093" y="11690"/>
                  <a:pt x="2260" y="11858"/>
                  <a:pt x="2456" y="11997"/>
                </a:cubicBezTo>
                <a:cubicBezTo>
                  <a:pt x="2539" y="12081"/>
                  <a:pt x="2623" y="12109"/>
                  <a:pt x="2734" y="12109"/>
                </a:cubicBezTo>
                <a:cubicBezTo>
                  <a:pt x="2846" y="12109"/>
                  <a:pt x="2958" y="12053"/>
                  <a:pt x="3041" y="11941"/>
                </a:cubicBezTo>
                <a:cubicBezTo>
                  <a:pt x="3209" y="11774"/>
                  <a:pt x="3181" y="11495"/>
                  <a:pt x="2986" y="11356"/>
                </a:cubicBezTo>
                <a:cubicBezTo>
                  <a:pt x="2846" y="11216"/>
                  <a:pt x="2679" y="11077"/>
                  <a:pt x="2511" y="10909"/>
                </a:cubicBezTo>
                <a:cubicBezTo>
                  <a:pt x="2442" y="10825"/>
                  <a:pt x="2337" y="10784"/>
                  <a:pt x="2229" y="10784"/>
                </a:cubicBezTo>
                <a:close/>
                <a:moveTo>
                  <a:pt x="10453" y="11575"/>
                </a:moveTo>
                <a:cubicBezTo>
                  <a:pt x="10361" y="11575"/>
                  <a:pt x="10265" y="11604"/>
                  <a:pt x="10184" y="11662"/>
                </a:cubicBezTo>
                <a:cubicBezTo>
                  <a:pt x="10016" y="11774"/>
                  <a:pt x="9821" y="11886"/>
                  <a:pt x="9653" y="11997"/>
                </a:cubicBezTo>
                <a:cubicBezTo>
                  <a:pt x="9430" y="12109"/>
                  <a:pt x="9374" y="12360"/>
                  <a:pt x="9486" y="12583"/>
                </a:cubicBezTo>
                <a:cubicBezTo>
                  <a:pt x="9542" y="12723"/>
                  <a:pt x="9709" y="12778"/>
                  <a:pt x="9849" y="12778"/>
                </a:cubicBezTo>
                <a:cubicBezTo>
                  <a:pt x="9905" y="12778"/>
                  <a:pt x="9988" y="12778"/>
                  <a:pt x="10044" y="12751"/>
                </a:cubicBezTo>
                <a:cubicBezTo>
                  <a:pt x="10267" y="12611"/>
                  <a:pt x="10490" y="12499"/>
                  <a:pt x="10686" y="12360"/>
                </a:cubicBezTo>
                <a:cubicBezTo>
                  <a:pt x="10881" y="12220"/>
                  <a:pt x="10909" y="11941"/>
                  <a:pt x="10769" y="11746"/>
                </a:cubicBezTo>
                <a:cubicBezTo>
                  <a:pt x="10704" y="11632"/>
                  <a:pt x="10582" y="11575"/>
                  <a:pt x="10453" y="11575"/>
                </a:cubicBezTo>
                <a:close/>
                <a:moveTo>
                  <a:pt x="3871" y="12004"/>
                </a:moveTo>
                <a:cubicBezTo>
                  <a:pt x="3713" y="12004"/>
                  <a:pt x="3566" y="12092"/>
                  <a:pt x="3488" y="12248"/>
                </a:cubicBezTo>
                <a:cubicBezTo>
                  <a:pt x="3376" y="12444"/>
                  <a:pt x="3460" y="12695"/>
                  <a:pt x="3683" y="12806"/>
                </a:cubicBezTo>
                <a:cubicBezTo>
                  <a:pt x="3906" y="12918"/>
                  <a:pt x="4129" y="13030"/>
                  <a:pt x="4353" y="13113"/>
                </a:cubicBezTo>
                <a:cubicBezTo>
                  <a:pt x="4408" y="13141"/>
                  <a:pt x="4464" y="13141"/>
                  <a:pt x="4492" y="13141"/>
                </a:cubicBezTo>
                <a:cubicBezTo>
                  <a:pt x="4687" y="13141"/>
                  <a:pt x="4827" y="13030"/>
                  <a:pt x="4911" y="12862"/>
                </a:cubicBezTo>
                <a:cubicBezTo>
                  <a:pt x="4994" y="12667"/>
                  <a:pt x="4883" y="12416"/>
                  <a:pt x="4660" y="12332"/>
                </a:cubicBezTo>
                <a:cubicBezTo>
                  <a:pt x="4464" y="12248"/>
                  <a:pt x="4269" y="12165"/>
                  <a:pt x="4074" y="12053"/>
                </a:cubicBezTo>
                <a:cubicBezTo>
                  <a:pt x="4007" y="12020"/>
                  <a:pt x="3938" y="12004"/>
                  <a:pt x="3871" y="12004"/>
                </a:cubicBezTo>
                <a:close/>
                <a:moveTo>
                  <a:pt x="8555" y="12459"/>
                </a:moveTo>
                <a:cubicBezTo>
                  <a:pt x="8521" y="12459"/>
                  <a:pt x="8487" y="12463"/>
                  <a:pt x="8454" y="12472"/>
                </a:cubicBezTo>
                <a:cubicBezTo>
                  <a:pt x="8259" y="12555"/>
                  <a:pt x="8035" y="12583"/>
                  <a:pt x="7812" y="12639"/>
                </a:cubicBezTo>
                <a:cubicBezTo>
                  <a:pt x="7589" y="12667"/>
                  <a:pt x="7449" y="12890"/>
                  <a:pt x="7477" y="13113"/>
                </a:cubicBezTo>
                <a:cubicBezTo>
                  <a:pt x="7505" y="13336"/>
                  <a:pt x="7701" y="13476"/>
                  <a:pt x="7896" y="13476"/>
                </a:cubicBezTo>
                <a:lnTo>
                  <a:pt x="7980" y="13476"/>
                </a:lnTo>
                <a:cubicBezTo>
                  <a:pt x="8231" y="13420"/>
                  <a:pt x="8454" y="13364"/>
                  <a:pt x="8705" y="13308"/>
                </a:cubicBezTo>
                <a:cubicBezTo>
                  <a:pt x="8928" y="13225"/>
                  <a:pt x="9040" y="13002"/>
                  <a:pt x="8984" y="12778"/>
                </a:cubicBezTo>
                <a:cubicBezTo>
                  <a:pt x="8936" y="12589"/>
                  <a:pt x="8748" y="12459"/>
                  <a:pt x="8555" y="12459"/>
                </a:cubicBezTo>
                <a:close/>
                <a:moveTo>
                  <a:pt x="5838" y="12636"/>
                </a:moveTo>
                <a:cubicBezTo>
                  <a:pt x="5632" y="12636"/>
                  <a:pt x="5439" y="12795"/>
                  <a:pt x="5413" y="13002"/>
                </a:cubicBezTo>
                <a:cubicBezTo>
                  <a:pt x="5385" y="13253"/>
                  <a:pt x="5552" y="13448"/>
                  <a:pt x="5775" y="13504"/>
                </a:cubicBezTo>
                <a:cubicBezTo>
                  <a:pt x="6027" y="13532"/>
                  <a:pt x="6250" y="13560"/>
                  <a:pt x="6501" y="13560"/>
                </a:cubicBezTo>
                <a:lnTo>
                  <a:pt x="6529" y="13560"/>
                </a:lnTo>
                <a:cubicBezTo>
                  <a:pt x="6752" y="13560"/>
                  <a:pt x="6947" y="13392"/>
                  <a:pt x="6947" y="13169"/>
                </a:cubicBezTo>
                <a:cubicBezTo>
                  <a:pt x="6947" y="12918"/>
                  <a:pt x="6780" y="12723"/>
                  <a:pt x="6529" y="12723"/>
                </a:cubicBezTo>
                <a:cubicBezTo>
                  <a:pt x="6333" y="12695"/>
                  <a:pt x="6110" y="12695"/>
                  <a:pt x="5887" y="12639"/>
                </a:cubicBezTo>
                <a:cubicBezTo>
                  <a:pt x="5871" y="12637"/>
                  <a:pt x="5854" y="12636"/>
                  <a:pt x="5838" y="126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4"/>
          <p:cNvSpPr/>
          <p:nvPr/>
        </p:nvSpPr>
        <p:spPr>
          <a:xfrm rot="5400000">
            <a:off x="2088664" y="47563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"/>
          <p:cNvSpPr/>
          <p:nvPr/>
        </p:nvSpPr>
        <p:spPr>
          <a:xfrm rot="5400000">
            <a:off x="2240657" y="4781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"/>
          <p:cNvSpPr/>
          <p:nvPr/>
        </p:nvSpPr>
        <p:spPr>
          <a:xfrm rot="5400000">
            <a:off x="6193914" y="147192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6560429" y="82005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24"/>
          <p:cNvGrpSpPr/>
          <p:nvPr/>
        </p:nvGrpSpPr>
        <p:grpSpPr>
          <a:xfrm>
            <a:off x="8676844" y="1351260"/>
            <a:ext cx="156183" cy="376740"/>
            <a:chOff x="4261229" y="284749"/>
            <a:chExt cx="156183" cy="376740"/>
          </a:xfrm>
        </p:grpSpPr>
        <p:sp>
          <p:nvSpPr>
            <p:cNvPr id="275" name="Google Shape;275;p24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24"/>
          <p:cNvSpPr/>
          <p:nvPr/>
        </p:nvSpPr>
        <p:spPr>
          <a:xfrm>
            <a:off x="95168" y="4308454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146956" y="3989672"/>
            <a:ext cx="187414" cy="449030"/>
            <a:chOff x="6425819" y="2473772"/>
            <a:chExt cx="187414" cy="449030"/>
          </a:xfrm>
        </p:grpSpPr>
        <p:sp>
          <p:nvSpPr>
            <p:cNvPr id="279" name="Google Shape;279;p24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4"/>
          <p:cNvSpPr/>
          <p:nvPr/>
        </p:nvSpPr>
        <p:spPr>
          <a:xfrm rot="5400000">
            <a:off x="250364" y="12028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24"/>
          <p:cNvGrpSpPr/>
          <p:nvPr/>
        </p:nvGrpSpPr>
        <p:grpSpPr>
          <a:xfrm>
            <a:off x="7993699" y="4831769"/>
            <a:ext cx="437074" cy="27520"/>
            <a:chOff x="3910775" y="3480675"/>
            <a:chExt cx="255300" cy="16075"/>
          </a:xfrm>
        </p:grpSpPr>
        <p:sp>
          <p:nvSpPr>
            <p:cNvPr id="283" name="Google Shape;283;p24"/>
            <p:cNvSpPr/>
            <p:nvPr/>
          </p:nvSpPr>
          <p:spPr>
            <a:xfrm>
              <a:off x="3910775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51" y="643"/>
                    <a:pt x="1619" y="503"/>
                    <a:pt x="1619" y="336"/>
                  </a:cubicBezTo>
                  <a:cubicBezTo>
                    <a:pt x="1619" y="140"/>
                    <a:pt x="1451" y="1"/>
                    <a:pt x="1284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3972850" y="34806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870" y="643"/>
                  </a:lnTo>
                  <a:cubicBezTo>
                    <a:pt x="2037" y="643"/>
                    <a:pt x="2177" y="503"/>
                    <a:pt x="2177" y="336"/>
                  </a:cubicBezTo>
                  <a:cubicBezTo>
                    <a:pt x="2177" y="140"/>
                    <a:pt x="2037" y="1"/>
                    <a:pt x="1870" y="1"/>
                  </a:cubicBezTo>
                  <a:close/>
                  <a:moveTo>
                    <a:pt x="3376" y="1"/>
                  </a:moveTo>
                  <a:cubicBezTo>
                    <a:pt x="3209" y="1"/>
                    <a:pt x="3069" y="140"/>
                    <a:pt x="3069" y="336"/>
                  </a:cubicBezTo>
                  <a:cubicBezTo>
                    <a:pt x="3069" y="503"/>
                    <a:pt x="3209" y="643"/>
                    <a:pt x="3376" y="643"/>
                  </a:cubicBezTo>
                  <a:lnTo>
                    <a:pt x="4911" y="643"/>
                  </a:lnTo>
                  <a:cubicBezTo>
                    <a:pt x="5106" y="643"/>
                    <a:pt x="5245" y="503"/>
                    <a:pt x="5245" y="336"/>
                  </a:cubicBezTo>
                  <a:cubicBezTo>
                    <a:pt x="5245" y="140"/>
                    <a:pt x="5106" y="1"/>
                    <a:pt x="4911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125600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79" y="643"/>
                    <a:pt x="1618" y="503"/>
                    <a:pt x="1618" y="336"/>
                  </a:cubicBezTo>
                  <a:cubicBezTo>
                    <a:pt x="1618" y="140"/>
                    <a:pt x="1479" y="1"/>
                    <a:pt x="1284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713224" y="179212"/>
            <a:ext cx="437074" cy="27520"/>
            <a:chOff x="3873100" y="3234475"/>
            <a:chExt cx="255300" cy="16075"/>
          </a:xfrm>
        </p:grpSpPr>
        <p:sp>
          <p:nvSpPr>
            <p:cNvPr id="287" name="Google Shape;287;p24"/>
            <p:cNvSpPr/>
            <p:nvPr/>
          </p:nvSpPr>
          <p:spPr>
            <a:xfrm>
              <a:off x="3873100" y="3234475"/>
              <a:ext cx="39800" cy="16075"/>
            </a:xfrm>
            <a:custGeom>
              <a:avLst/>
              <a:gdLst/>
              <a:ahLst/>
              <a:cxnLst/>
              <a:rect l="l" t="t" r="r" b="b"/>
              <a:pathLst>
                <a:path w="1592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591" y="503"/>
                    <a:pt x="1591" y="335"/>
                  </a:cubicBezTo>
                  <a:cubicBezTo>
                    <a:pt x="1591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3935175" y="32344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842" y="642"/>
                  </a:lnTo>
                  <a:cubicBezTo>
                    <a:pt x="2038" y="642"/>
                    <a:pt x="2177" y="503"/>
                    <a:pt x="2177" y="335"/>
                  </a:cubicBezTo>
                  <a:cubicBezTo>
                    <a:pt x="2177" y="140"/>
                    <a:pt x="2038" y="0"/>
                    <a:pt x="1842" y="0"/>
                  </a:cubicBezTo>
                  <a:close/>
                  <a:moveTo>
                    <a:pt x="3377" y="0"/>
                  </a:moveTo>
                  <a:cubicBezTo>
                    <a:pt x="3209" y="0"/>
                    <a:pt x="3042" y="140"/>
                    <a:pt x="3042" y="335"/>
                  </a:cubicBezTo>
                  <a:cubicBezTo>
                    <a:pt x="3042" y="503"/>
                    <a:pt x="3209" y="642"/>
                    <a:pt x="3377" y="642"/>
                  </a:cubicBezTo>
                  <a:lnTo>
                    <a:pt x="4911" y="642"/>
                  </a:lnTo>
                  <a:cubicBezTo>
                    <a:pt x="5079" y="642"/>
                    <a:pt x="5246" y="503"/>
                    <a:pt x="5246" y="335"/>
                  </a:cubicBezTo>
                  <a:cubicBezTo>
                    <a:pt x="5246" y="140"/>
                    <a:pt x="5079" y="0"/>
                    <a:pt x="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4087925" y="32344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619" y="503"/>
                    <a:pt x="1619" y="335"/>
                  </a:cubicBezTo>
                  <a:cubicBezTo>
                    <a:pt x="1619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24"/>
          <p:cNvGrpSpPr/>
          <p:nvPr/>
        </p:nvGrpSpPr>
        <p:grpSpPr>
          <a:xfrm>
            <a:off x="-152401" y="707512"/>
            <a:ext cx="437074" cy="27520"/>
            <a:chOff x="3873100" y="3234475"/>
            <a:chExt cx="255300" cy="16075"/>
          </a:xfrm>
        </p:grpSpPr>
        <p:sp>
          <p:nvSpPr>
            <p:cNvPr id="291" name="Google Shape;291;p24"/>
            <p:cNvSpPr/>
            <p:nvPr/>
          </p:nvSpPr>
          <p:spPr>
            <a:xfrm>
              <a:off x="3873100" y="3234475"/>
              <a:ext cx="39800" cy="16075"/>
            </a:xfrm>
            <a:custGeom>
              <a:avLst/>
              <a:gdLst/>
              <a:ahLst/>
              <a:cxnLst/>
              <a:rect l="l" t="t" r="r" b="b"/>
              <a:pathLst>
                <a:path w="1592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591" y="503"/>
                    <a:pt x="1591" y="335"/>
                  </a:cubicBezTo>
                  <a:cubicBezTo>
                    <a:pt x="1591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3935175" y="32344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842" y="642"/>
                  </a:lnTo>
                  <a:cubicBezTo>
                    <a:pt x="2038" y="642"/>
                    <a:pt x="2177" y="503"/>
                    <a:pt x="2177" y="335"/>
                  </a:cubicBezTo>
                  <a:cubicBezTo>
                    <a:pt x="2177" y="140"/>
                    <a:pt x="2038" y="0"/>
                    <a:pt x="1842" y="0"/>
                  </a:cubicBezTo>
                  <a:close/>
                  <a:moveTo>
                    <a:pt x="3377" y="0"/>
                  </a:moveTo>
                  <a:cubicBezTo>
                    <a:pt x="3209" y="0"/>
                    <a:pt x="3042" y="140"/>
                    <a:pt x="3042" y="335"/>
                  </a:cubicBezTo>
                  <a:cubicBezTo>
                    <a:pt x="3042" y="503"/>
                    <a:pt x="3209" y="642"/>
                    <a:pt x="3377" y="642"/>
                  </a:cubicBezTo>
                  <a:lnTo>
                    <a:pt x="4911" y="642"/>
                  </a:lnTo>
                  <a:cubicBezTo>
                    <a:pt x="5079" y="642"/>
                    <a:pt x="5246" y="503"/>
                    <a:pt x="5246" y="335"/>
                  </a:cubicBezTo>
                  <a:cubicBezTo>
                    <a:pt x="5246" y="140"/>
                    <a:pt x="5079" y="0"/>
                    <a:pt x="4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087925" y="32344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619" y="503"/>
                    <a:pt x="1619" y="335"/>
                  </a:cubicBezTo>
                  <a:cubicBezTo>
                    <a:pt x="1619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8785149" y="4965369"/>
            <a:ext cx="437074" cy="27520"/>
            <a:chOff x="3910775" y="3480675"/>
            <a:chExt cx="255300" cy="16075"/>
          </a:xfrm>
        </p:grpSpPr>
        <p:sp>
          <p:nvSpPr>
            <p:cNvPr id="295" name="Google Shape;295;p24"/>
            <p:cNvSpPr/>
            <p:nvPr/>
          </p:nvSpPr>
          <p:spPr>
            <a:xfrm>
              <a:off x="3910775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51" y="643"/>
                    <a:pt x="1619" y="503"/>
                    <a:pt x="1619" y="336"/>
                  </a:cubicBezTo>
                  <a:cubicBezTo>
                    <a:pt x="1619" y="140"/>
                    <a:pt x="1451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3972850" y="34806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870" y="643"/>
                  </a:lnTo>
                  <a:cubicBezTo>
                    <a:pt x="2037" y="643"/>
                    <a:pt x="2177" y="503"/>
                    <a:pt x="2177" y="336"/>
                  </a:cubicBezTo>
                  <a:cubicBezTo>
                    <a:pt x="2177" y="140"/>
                    <a:pt x="2037" y="1"/>
                    <a:pt x="1870" y="1"/>
                  </a:cubicBezTo>
                  <a:close/>
                  <a:moveTo>
                    <a:pt x="3376" y="1"/>
                  </a:moveTo>
                  <a:cubicBezTo>
                    <a:pt x="3209" y="1"/>
                    <a:pt x="3069" y="140"/>
                    <a:pt x="3069" y="336"/>
                  </a:cubicBezTo>
                  <a:cubicBezTo>
                    <a:pt x="3069" y="503"/>
                    <a:pt x="3209" y="643"/>
                    <a:pt x="3376" y="643"/>
                  </a:cubicBezTo>
                  <a:lnTo>
                    <a:pt x="4911" y="643"/>
                  </a:lnTo>
                  <a:cubicBezTo>
                    <a:pt x="5106" y="643"/>
                    <a:pt x="5245" y="503"/>
                    <a:pt x="5245" y="336"/>
                  </a:cubicBezTo>
                  <a:cubicBezTo>
                    <a:pt x="5245" y="140"/>
                    <a:pt x="5106" y="1"/>
                    <a:pt x="4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4125600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79" y="643"/>
                    <a:pt x="1618" y="503"/>
                    <a:pt x="1618" y="336"/>
                  </a:cubicBezTo>
                  <a:cubicBezTo>
                    <a:pt x="1618" y="140"/>
                    <a:pt x="1479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1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0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6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69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6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0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20000" y="544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4957534" y="2804600"/>
            <a:ext cx="275040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1436058" y="2804600"/>
            <a:ext cx="275040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436058" y="2245700"/>
            <a:ext cx="2750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4957542" y="2245700"/>
            <a:ext cx="2750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8583176" y="18993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8607555" y="1800296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583131" y="4599654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5"/>
          <p:cNvGrpSpPr/>
          <p:nvPr/>
        </p:nvGrpSpPr>
        <p:grpSpPr>
          <a:xfrm>
            <a:off x="634919" y="4280872"/>
            <a:ext cx="187414" cy="449030"/>
            <a:chOff x="6425819" y="2473772"/>
            <a:chExt cx="187414" cy="449030"/>
          </a:xfrm>
        </p:grpSpPr>
        <p:sp>
          <p:nvSpPr>
            <p:cNvPr id="55" name="Google Shape;55;p5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5"/>
          <p:cNvSpPr/>
          <p:nvPr/>
        </p:nvSpPr>
        <p:spPr>
          <a:xfrm>
            <a:off x="207554" y="3063380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5400000">
            <a:off x="402764" y="14314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25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91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3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720000" y="544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78331" y="4142454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6"/>
          <p:cNvGrpSpPr/>
          <p:nvPr/>
        </p:nvGrpSpPr>
        <p:grpSpPr>
          <a:xfrm>
            <a:off x="330119" y="3823672"/>
            <a:ext cx="187414" cy="449030"/>
            <a:chOff x="6425819" y="2473772"/>
            <a:chExt cx="187414" cy="449030"/>
          </a:xfrm>
        </p:grpSpPr>
        <p:sp>
          <p:nvSpPr>
            <p:cNvPr id="63" name="Google Shape;63;p6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55154" y="3368180"/>
            <a:ext cx="223178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rot="5400000">
            <a:off x="1501992" y="4615421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10800000" flipH="1">
            <a:off x="8681969" y="1017721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rot="10800000" flipH="1">
            <a:off x="8706348" y="117005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6"/>
          <p:cNvGrpSpPr/>
          <p:nvPr/>
        </p:nvGrpSpPr>
        <p:grpSpPr>
          <a:xfrm>
            <a:off x="8550156" y="2383385"/>
            <a:ext cx="156183" cy="376740"/>
            <a:chOff x="4261229" y="284749"/>
            <a:chExt cx="156183" cy="376740"/>
          </a:xfrm>
        </p:grpSpPr>
        <p:sp>
          <p:nvSpPr>
            <p:cNvPr id="70" name="Google Shape;70;p6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2726575" y="1645025"/>
            <a:ext cx="5704200" cy="12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subTitle" idx="1"/>
          </p:nvPr>
        </p:nvSpPr>
        <p:spPr>
          <a:xfrm>
            <a:off x="2726575" y="3001375"/>
            <a:ext cx="5704200" cy="4971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957079" y="4541705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rot="5400000">
            <a:off x="588696" y="1645023"/>
            <a:ext cx="249064" cy="249064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720000" y="544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326576" y="1530970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350955" y="1431871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 rot="10800000" flipH="1">
            <a:off x="8031254" y="4632755"/>
            <a:ext cx="380835" cy="380862"/>
          </a:xfrm>
          <a:custGeom>
            <a:avLst/>
            <a:gdLst/>
            <a:ahLst/>
            <a:cxnLst/>
            <a:rect l="l" t="t" r="r" b="b"/>
            <a:pathLst>
              <a:path w="13950" h="13951" extrusionOk="0">
                <a:moveTo>
                  <a:pt x="6975" y="1"/>
                </a:moveTo>
                <a:cubicBezTo>
                  <a:pt x="3125" y="1"/>
                  <a:pt x="0" y="3125"/>
                  <a:pt x="0" y="6975"/>
                </a:cubicBezTo>
                <a:cubicBezTo>
                  <a:pt x="0" y="10826"/>
                  <a:pt x="3125" y="13950"/>
                  <a:pt x="6975" y="13950"/>
                </a:cubicBezTo>
                <a:cubicBezTo>
                  <a:pt x="10825" y="13950"/>
                  <a:pt x="13950" y="10826"/>
                  <a:pt x="13950" y="6975"/>
                </a:cubicBezTo>
                <a:cubicBezTo>
                  <a:pt x="13950" y="3125"/>
                  <a:pt x="10825" y="1"/>
                  <a:pt x="69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4"/>
          <p:cNvGrpSpPr/>
          <p:nvPr/>
        </p:nvGrpSpPr>
        <p:grpSpPr>
          <a:xfrm rot="10800000" flipH="1">
            <a:off x="8345173" y="4453810"/>
            <a:ext cx="404477" cy="404450"/>
            <a:chOff x="2939773" y="4228261"/>
            <a:chExt cx="404477" cy="404450"/>
          </a:xfrm>
        </p:grpSpPr>
        <p:sp>
          <p:nvSpPr>
            <p:cNvPr id="130" name="Google Shape;130;p14"/>
            <p:cNvSpPr/>
            <p:nvPr/>
          </p:nvSpPr>
          <p:spPr>
            <a:xfrm>
              <a:off x="3091342" y="4379803"/>
              <a:ext cx="101338" cy="101338"/>
            </a:xfrm>
            <a:custGeom>
              <a:avLst/>
              <a:gdLst/>
              <a:ahLst/>
              <a:cxnLst/>
              <a:rect l="l" t="t" r="r" b="b"/>
              <a:pathLst>
                <a:path w="3712" h="3712" extrusionOk="0">
                  <a:moveTo>
                    <a:pt x="1842" y="866"/>
                  </a:moveTo>
                  <a:cubicBezTo>
                    <a:pt x="2121" y="866"/>
                    <a:pt x="2372" y="949"/>
                    <a:pt x="2567" y="1145"/>
                  </a:cubicBezTo>
                  <a:cubicBezTo>
                    <a:pt x="2763" y="1340"/>
                    <a:pt x="2874" y="1591"/>
                    <a:pt x="2874" y="1870"/>
                  </a:cubicBezTo>
                  <a:cubicBezTo>
                    <a:pt x="2874" y="2121"/>
                    <a:pt x="2763" y="2372"/>
                    <a:pt x="2567" y="2568"/>
                  </a:cubicBezTo>
                  <a:cubicBezTo>
                    <a:pt x="2372" y="2763"/>
                    <a:pt x="2114" y="2861"/>
                    <a:pt x="1856" y="2861"/>
                  </a:cubicBezTo>
                  <a:cubicBezTo>
                    <a:pt x="1598" y="2861"/>
                    <a:pt x="1340" y="2763"/>
                    <a:pt x="1145" y="2568"/>
                  </a:cubicBezTo>
                  <a:cubicBezTo>
                    <a:pt x="949" y="2372"/>
                    <a:pt x="838" y="2121"/>
                    <a:pt x="838" y="1870"/>
                  </a:cubicBezTo>
                  <a:cubicBezTo>
                    <a:pt x="838" y="1591"/>
                    <a:pt x="949" y="1340"/>
                    <a:pt x="1145" y="1145"/>
                  </a:cubicBezTo>
                  <a:cubicBezTo>
                    <a:pt x="1340" y="949"/>
                    <a:pt x="1591" y="866"/>
                    <a:pt x="1842" y="866"/>
                  </a:cubicBezTo>
                  <a:close/>
                  <a:moveTo>
                    <a:pt x="1842" y="1"/>
                  </a:moveTo>
                  <a:cubicBezTo>
                    <a:pt x="1368" y="1"/>
                    <a:pt x="894" y="196"/>
                    <a:pt x="531" y="559"/>
                  </a:cubicBezTo>
                  <a:cubicBezTo>
                    <a:pt x="196" y="894"/>
                    <a:pt x="1" y="1368"/>
                    <a:pt x="1" y="1870"/>
                  </a:cubicBezTo>
                  <a:cubicBezTo>
                    <a:pt x="1" y="2344"/>
                    <a:pt x="196" y="2819"/>
                    <a:pt x="531" y="3181"/>
                  </a:cubicBezTo>
                  <a:cubicBezTo>
                    <a:pt x="894" y="3516"/>
                    <a:pt x="1368" y="3712"/>
                    <a:pt x="1842" y="3712"/>
                  </a:cubicBezTo>
                  <a:cubicBezTo>
                    <a:pt x="2344" y="3712"/>
                    <a:pt x="2819" y="3516"/>
                    <a:pt x="3181" y="3181"/>
                  </a:cubicBezTo>
                  <a:cubicBezTo>
                    <a:pt x="3516" y="2819"/>
                    <a:pt x="3711" y="2344"/>
                    <a:pt x="3711" y="1870"/>
                  </a:cubicBezTo>
                  <a:cubicBezTo>
                    <a:pt x="3711" y="1368"/>
                    <a:pt x="3516" y="894"/>
                    <a:pt x="3181" y="559"/>
                  </a:cubicBezTo>
                  <a:cubicBezTo>
                    <a:pt x="2819" y="196"/>
                    <a:pt x="2344" y="1"/>
                    <a:pt x="1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2939773" y="4228261"/>
              <a:ext cx="404477" cy="404450"/>
            </a:xfrm>
            <a:custGeom>
              <a:avLst/>
              <a:gdLst/>
              <a:ahLst/>
              <a:cxnLst/>
              <a:rect l="l" t="t" r="r" b="b"/>
              <a:pathLst>
                <a:path w="14816" h="14815" extrusionOk="0">
                  <a:moveTo>
                    <a:pt x="7645" y="865"/>
                  </a:moveTo>
                  <a:cubicBezTo>
                    <a:pt x="7757" y="865"/>
                    <a:pt x="7840" y="949"/>
                    <a:pt x="7840" y="1060"/>
                  </a:cubicBezTo>
                  <a:lnTo>
                    <a:pt x="8036" y="2260"/>
                  </a:lnTo>
                  <a:cubicBezTo>
                    <a:pt x="8119" y="2678"/>
                    <a:pt x="8398" y="2985"/>
                    <a:pt x="8761" y="3125"/>
                  </a:cubicBezTo>
                  <a:cubicBezTo>
                    <a:pt x="9012" y="3181"/>
                    <a:pt x="9263" y="3292"/>
                    <a:pt x="9487" y="3404"/>
                  </a:cubicBezTo>
                  <a:cubicBezTo>
                    <a:pt x="9626" y="3485"/>
                    <a:pt x="9786" y="3523"/>
                    <a:pt x="9949" y="3523"/>
                  </a:cubicBezTo>
                  <a:cubicBezTo>
                    <a:pt x="10175" y="3523"/>
                    <a:pt x="10408" y="3450"/>
                    <a:pt x="10602" y="3320"/>
                  </a:cubicBezTo>
                  <a:lnTo>
                    <a:pt x="11607" y="2595"/>
                  </a:lnTo>
                  <a:cubicBezTo>
                    <a:pt x="11648" y="2564"/>
                    <a:pt x="11685" y="2552"/>
                    <a:pt x="11720" y="2552"/>
                  </a:cubicBezTo>
                  <a:cubicBezTo>
                    <a:pt x="11780" y="2552"/>
                    <a:pt x="11833" y="2587"/>
                    <a:pt x="11886" y="2623"/>
                  </a:cubicBezTo>
                  <a:lnTo>
                    <a:pt x="12193" y="2929"/>
                  </a:lnTo>
                  <a:cubicBezTo>
                    <a:pt x="12276" y="3013"/>
                    <a:pt x="12276" y="3125"/>
                    <a:pt x="12221" y="3236"/>
                  </a:cubicBezTo>
                  <a:lnTo>
                    <a:pt x="11495" y="4213"/>
                  </a:lnTo>
                  <a:cubicBezTo>
                    <a:pt x="11272" y="4548"/>
                    <a:pt x="11216" y="4966"/>
                    <a:pt x="11412" y="5329"/>
                  </a:cubicBezTo>
                  <a:cubicBezTo>
                    <a:pt x="11523" y="5552"/>
                    <a:pt x="11635" y="5803"/>
                    <a:pt x="11718" y="6054"/>
                  </a:cubicBezTo>
                  <a:cubicBezTo>
                    <a:pt x="11830" y="6445"/>
                    <a:pt x="12165" y="6696"/>
                    <a:pt x="12555" y="6779"/>
                  </a:cubicBezTo>
                  <a:lnTo>
                    <a:pt x="13783" y="6975"/>
                  </a:lnTo>
                  <a:cubicBezTo>
                    <a:pt x="13895" y="6975"/>
                    <a:pt x="13950" y="7058"/>
                    <a:pt x="13950" y="7170"/>
                  </a:cubicBezTo>
                  <a:lnTo>
                    <a:pt x="13950" y="7644"/>
                  </a:lnTo>
                  <a:cubicBezTo>
                    <a:pt x="13950" y="7756"/>
                    <a:pt x="13895" y="7840"/>
                    <a:pt x="13783" y="7840"/>
                  </a:cubicBezTo>
                  <a:lnTo>
                    <a:pt x="12555" y="8035"/>
                  </a:lnTo>
                  <a:cubicBezTo>
                    <a:pt x="12165" y="8119"/>
                    <a:pt x="11830" y="8398"/>
                    <a:pt x="11718" y="8760"/>
                  </a:cubicBezTo>
                  <a:cubicBezTo>
                    <a:pt x="11635" y="9011"/>
                    <a:pt x="11523" y="9263"/>
                    <a:pt x="11412" y="9486"/>
                  </a:cubicBezTo>
                  <a:cubicBezTo>
                    <a:pt x="11216" y="9848"/>
                    <a:pt x="11272" y="10267"/>
                    <a:pt x="11495" y="10602"/>
                  </a:cubicBezTo>
                  <a:lnTo>
                    <a:pt x="12221" y="11606"/>
                  </a:lnTo>
                  <a:cubicBezTo>
                    <a:pt x="12304" y="11690"/>
                    <a:pt x="12276" y="11801"/>
                    <a:pt x="12193" y="11885"/>
                  </a:cubicBezTo>
                  <a:lnTo>
                    <a:pt x="11886" y="12192"/>
                  </a:lnTo>
                  <a:cubicBezTo>
                    <a:pt x="11852" y="12242"/>
                    <a:pt x="11809" y="12282"/>
                    <a:pt x="11749" y="12282"/>
                  </a:cubicBezTo>
                  <a:cubicBezTo>
                    <a:pt x="11710" y="12282"/>
                    <a:pt x="11663" y="12264"/>
                    <a:pt x="11607" y="12220"/>
                  </a:cubicBezTo>
                  <a:lnTo>
                    <a:pt x="10602" y="11494"/>
                  </a:lnTo>
                  <a:cubicBezTo>
                    <a:pt x="10411" y="11367"/>
                    <a:pt x="10193" y="11303"/>
                    <a:pt x="9973" y="11303"/>
                  </a:cubicBezTo>
                  <a:cubicBezTo>
                    <a:pt x="9808" y="11303"/>
                    <a:pt x="9642" y="11339"/>
                    <a:pt x="9487" y="11411"/>
                  </a:cubicBezTo>
                  <a:cubicBezTo>
                    <a:pt x="9263" y="11522"/>
                    <a:pt x="9012" y="11634"/>
                    <a:pt x="8761" y="11718"/>
                  </a:cubicBezTo>
                  <a:cubicBezTo>
                    <a:pt x="8398" y="11829"/>
                    <a:pt x="8119" y="12164"/>
                    <a:pt x="8064" y="12555"/>
                  </a:cubicBezTo>
                  <a:lnTo>
                    <a:pt x="7868" y="13782"/>
                  </a:lnTo>
                  <a:cubicBezTo>
                    <a:pt x="7840" y="13894"/>
                    <a:pt x="7757" y="13950"/>
                    <a:pt x="7645" y="13950"/>
                  </a:cubicBezTo>
                  <a:lnTo>
                    <a:pt x="7199" y="13950"/>
                  </a:lnTo>
                  <a:cubicBezTo>
                    <a:pt x="7087" y="13950"/>
                    <a:pt x="6976" y="13894"/>
                    <a:pt x="6976" y="13782"/>
                  </a:cubicBezTo>
                  <a:lnTo>
                    <a:pt x="6780" y="12555"/>
                  </a:lnTo>
                  <a:cubicBezTo>
                    <a:pt x="6725" y="12164"/>
                    <a:pt x="6446" y="11829"/>
                    <a:pt x="6055" y="11718"/>
                  </a:cubicBezTo>
                  <a:cubicBezTo>
                    <a:pt x="5804" y="11634"/>
                    <a:pt x="5553" y="11550"/>
                    <a:pt x="5330" y="11411"/>
                  </a:cubicBezTo>
                  <a:cubicBezTo>
                    <a:pt x="5190" y="11327"/>
                    <a:pt x="5023" y="11299"/>
                    <a:pt x="4855" y="11299"/>
                  </a:cubicBezTo>
                  <a:cubicBezTo>
                    <a:pt x="4632" y="11299"/>
                    <a:pt x="4409" y="11383"/>
                    <a:pt x="4214" y="11494"/>
                  </a:cubicBezTo>
                  <a:lnTo>
                    <a:pt x="3237" y="12220"/>
                  </a:lnTo>
                  <a:cubicBezTo>
                    <a:pt x="3181" y="12264"/>
                    <a:pt x="3134" y="12282"/>
                    <a:pt x="3095" y="12282"/>
                  </a:cubicBezTo>
                  <a:cubicBezTo>
                    <a:pt x="3035" y="12282"/>
                    <a:pt x="2992" y="12242"/>
                    <a:pt x="2958" y="12192"/>
                  </a:cubicBezTo>
                  <a:lnTo>
                    <a:pt x="2623" y="11885"/>
                  </a:lnTo>
                  <a:cubicBezTo>
                    <a:pt x="2540" y="11801"/>
                    <a:pt x="2540" y="11690"/>
                    <a:pt x="2595" y="11606"/>
                  </a:cubicBezTo>
                  <a:lnTo>
                    <a:pt x="3321" y="10602"/>
                  </a:lnTo>
                  <a:cubicBezTo>
                    <a:pt x="3572" y="10267"/>
                    <a:pt x="3600" y="9848"/>
                    <a:pt x="3405" y="9486"/>
                  </a:cubicBezTo>
                  <a:cubicBezTo>
                    <a:pt x="3293" y="9263"/>
                    <a:pt x="3181" y="9011"/>
                    <a:pt x="3098" y="8788"/>
                  </a:cubicBezTo>
                  <a:cubicBezTo>
                    <a:pt x="2986" y="8398"/>
                    <a:pt x="2651" y="8119"/>
                    <a:pt x="2261" y="8063"/>
                  </a:cubicBezTo>
                  <a:lnTo>
                    <a:pt x="1061" y="7868"/>
                  </a:lnTo>
                  <a:cubicBezTo>
                    <a:pt x="949" y="7840"/>
                    <a:pt x="866" y="7756"/>
                    <a:pt x="866" y="7644"/>
                  </a:cubicBezTo>
                  <a:lnTo>
                    <a:pt x="866" y="7198"/>
                  </a:lnTo>
                  <a:cubicBezTo>
                    <a:pt x="866" y="7086"/>
                    <a:pt x="949" y="6975"/>
                    <a:pt x="1061" y="6975"/>
                  </a:cubicBezTo>
                  <a:lnTo>
                    <a:pt x="2261" y="6779"/>
                  </a:lnTo>
                  <a:cubicBezTo>
                    <a:pt x="2651" y="6724"/>
                    <a:pt x="2986" y="6445"/>
                    <a:pt x="3098" y="6054"/>
                  </a:cubicBezTo>
                  <a:cubicBezTo>
                    <a:pt x="3181" y="5803"/>
                    <a:pt x="3293" y="5552"/>
                    <a:pt x="3405" y="5329"/>
                  </a:cubicBezTo>
                  <a:cubicBezTo>
                    <a:pt x="3600" y="4966"/>
                    <a:pt x="3544" y="4548"/>
                    <a:pt x="3321" y="4213"/>
                  </a:cubicBezTo>
                  <a:lnTo>
                    <a:pt x="2595" y="3236"/>
                  </a:lnTo>
                  <a:cubicBezTo>
                    <a:pt x="2540" y="3153"/>
                    <a:pt x="2540" y="3013"/>
                    <a:pt x="2623" y="2957"/>
                  </a:cubicBezTo>
                  <a:lnTo>
                    <a:pt x="2930" y="2623"/>
                  </a:lnTo>
                  <a:cubicBezTo>
                    <a:pt x="2983" y="2587"/>
                    <a:pt x="3036" y="2552"/>
                    <a:pt x="3103" y="2552"/>
                  </a:cubicBezTo>
                  <a:cubicBezTo>
                    <a:pt x="3142" y="2552"/>
                    <a:pt x="3186" y="2564"/>
                    <a:pt x="3237" y="2595"/>
                  </a:cubicBezTo>
                  <a:lnTo>
                    <a:pt x="4214" y="3320"/>
                  </a:lnTo>
                  <a:cubicBezTo>
                    <a:pt x="4408" y="3450"/>
                    <a:pt x="4632" y="3523"/>
                    <a:pt x="4856" y="3523"/>
                  </a:cubicBezTo>
                  <a:cubicBezTo>
                    <a:pt x="5017" y="3523"/>
                    <a:pt x="5178" y="3485"/>
                    <a:pt x="5330" y="3404"/>
                  </a:cubicBezTo>
                  <a:cubicBezTo>
                    <a:pt x="5553" y="3292"/>
                    <a:pt x="5804" y="3181"/>
                    <a:pt x="6055" y="3125"/>
                  </a:cubicBezTo>
                  <a:cubicBezTo>
                    <a:pt x="6418" y="2985"/>
                    <a:pt x="6697" y="2650"/>
                    <a:pt x="6780" y="2260"/>
                  </a:cubicBezTo>
                  <a:lnTo>
                    <a:pt x="6976" y="1060"/>
                  </a:lnTo>
                  <a:cubicBezTo>
                    <a:pt x="6976" y="949"/>
                    <a:pt x="7059" y="865"/>
                    <a:pt x="7171" y="865"/>
                  </a:cubicBezTo>
                  <a:close/>
                  <a:moveTo>
                    <a:pt x="7171" y="0"/>
                  </a:moveTo>
                  <a:cubicBezTo>
                    <a:pt x="6641" y="0"/>
                    <a:pt x="6194" y="391"/>
                    <a:pt x="6111" y="921"/>
                  </a:cubicBezTo>
                  <a:lnTo>
                    <a:pt x="5943" y="2120"/>
                  </a:lnTo>
                  <a:cubicBezTo>
                    <a:pt x="5915" y="2204"/>
                    <a:pt x="5860" y="2288"/>
                    <a:pt x="5804" y="2288"/>
                  </a:cubicBezTo>
                  <a:cubicBezTo>
                    <a:pt x="5497" y="2399"/>
                    <a:pt x="5218" y="2511"/>
                    <a:pt x="4939" y="2650"/>
                  </a:cubicBezTo>
                  <a:cubicBezTo>
                    <a:pt x="4904" y="2662"/>
                    <a:pt x="4870" y="2669"/>
                    <a:pt x="4837" y="2669"/>
                  </a:cubicBezTo>
                  <a:cubicBezTo>
                    <a:pt x="4791" y="2669"/>
                    <a:pt x="4748" y="2655"/>
                    <a:pt x="4716" y="2623"/>
                  </a:cubicBezTo>
                  <a:lnTo>
                    <a:pt x="3711" y="1897"/>
                  </a:lnTo>
                  <a:cubicBezTo>
                    <a:pt x="3537" y="1773"/>
                    <a:pt x="3319" y="1709"/>
                    <a:pt x="3098" y="1709"/>
                  </a:cubicBezTo>
                  <a:cubicBezTo>
                    <a:pt x="2824" y="1709"/>
                    <a:pt x="2545" y="1808"/>
                    <a:pt x="2344" y="2009"/>
                  </a:cubicBezTo>
                  <a:lnTo>
                    <a:pt x="2010" y="2344"/>
                  </a:lnTo>
                  <a:cubicBezTo>
                    <a:pt x="1647" y="2706"/>
                    <a:pt x="1591" y="3292"/>
                    <a:pt x="1898" y="3738"/>
                  </a:cubicBezTo>
                  <a:lnTo>
                    <a:pt x="2623" y="4715"/>
                  </a:lnTo>
                  <a:cubicBezTo>
                    <a:pt x="2679" y="4799"/>
                    <a:pt x="2679" y="4882"/>
                    <a:pt x="2651" y="4938"/>
                  </a:cubicBezTo>
                  <a:cubicBezTo>
                    <a:pt x="2512" y="5217"/>
                    <a:pt x="2400" y="5496"/>
                    <a:pt x="2289" y="5803"/>
                  </a:cubicBezTo>
                  <a:cubicBezTo>
                    <a:pt x="2261" y="5859"/>
                    <a:pt x="2205" y="5915"/>
                    <a:pt x="2121" y="5943"/>
                  </a:cubicBezTo>
                  <a:lnTo>
                    <a:pt x="921" y="6138"/>
                  </a:lnTo>
                  <a:cubicBezTo>
                    <a:pt x="391" y="6222"/>
                    <a:pt x="1" y="6668"/>
                    <a:pt x="1" y="7198"/>
                  </a:cubicBezTo>
                  <a:lnTo>
                    <a:pt x="1" y="7644"/>
                  </a:lnTo>
                  <a:cubicBezTo>
                    <a:pt x="1" y="8174"/>
                    <a:pt x="391" y="8621"/>
                    <a:pt x="921" y="8705"/>
                  </a:cubicBezTo>
                  <a:lnTo>
                    <a:pt x="2121" y="8900"/>
                  </a:lnTo>
                  <a:cubicBezTo>
                    <a:pt x="2205" y="8900"/>
                    <a:pt x="2261" y="8956"/>
                    <a:pt x="2289" y="9039"/>
                  </a:cubicBezTo>
                  <a:cubicBezTo>
                    <a:pt x="2400" y="9318"/>
                    <a:pt x="2512" y="9625"/>
                    <a:pt x="2651" y="9904"/>
                  </a:cubicBezTo>
                  <a:cubicBezTo>
                    <a:pt x="2679" y="9960"/>
                    <a:pt x="2679" y="10044"/>
                    <a:pt x="2623" y="10099"/>
                  </a:cubicBezTo>
                  <a:lnTo>
                    <a:pt x="1898" y="11104"/>
                  </a:lnTo>
                  <a:cubicBezTo>
                    <a:pt x="1591" y="11522"/>
                    <a:pt x="1647" y="12108"/>
                    <a:pt x="2010" y="12471"/>
                  </a:cubicBezTo>
                  <a:lnTo>
                    <a:pt x="2344" y="12806"/>
                  </a:lnTo>
                  <a:cubicBezTo>
                    <a:pt x="2548" y="13010"/>
                    <a:pt x="2831" y="13116"/>
                    <a:pt x="3115" y="13116"/>
                  </a:cubicBezTo>
                  <a:cubicBezTo>
                    <a:pt x="3335" y="13116"/>
                    <a:pt x="3556" y="13052"/>
                    <a:pt x="3739" y="12917"/>
                  </a:cubicBezTo>
                  <a:lnTo>
                    <a:pt x="4716" y="12192"/>
                  </a:lnTo>
                  <a:cubicBezTo>
                    <a:pt x="4765" y="12159"/>
                    <a:pt x="4814" y="12146"/>
                    <a:pt x="4857" y="12146"/>
                  </a:cubicBezTo>
                  <a:cubicBezTo>
                    <a:pt x="4888" y="12146"/>
                    <a:pt x="4916" y="12152"/>
                    <a:pt x="4939" y="12164"/>
                  </a:cubicBezTo>
                  <a:cubicBezTo>
                    <a:pt x="5218" y="12304"/>
                    <a:pt x="5497" y="12443"/>
                    <a:pt x="5804" y="12527"/>
                  </a:cubicBezTo>
                  <a:cubicBezTo>
                    <a:pt x="5860" y="12555"/>
                    <a:pt x="5915" y="12610"/>
                    <a:pt x="5943" y="12694"/>
                  </a:cubicBezTo>
                  <a:lnTo>
                    <a:pt x="6139" y="13922"/>
                  </a:lnTo>
                  <a:cubicBezTo>
                    <a:pt x="6222" y="14424"/>
                    <a:pt x="6669" y="14814"/>
                    <a:pt x="7199" y="14814"/>
                  </a:cubicBezTo>
                  <a:lnTo>
                    <a:pt x="7645" y="14814"/>
                  </a:lnTo>
                  <a:cubicBezTo>
                    <a:pt x="8175" y="14814"/>
                    <a:pt x="8622" y="14424"/>
                    <a:pt x="8705" y="13922"/>
                  </a:cubicBezTo>
                  <a:lnTo>
                    <a:pt x="8901" y="12694"/>
                  </a:lnTo>
                  <a:cubicBezTo>
                    <a:pt x="8901" y="12610"/>
                    <a:pt x="8956" y="12555"/>
                    <a:pt x="9040" y="12527"/>
                  </a:cubicBezTo>
                  <a:cubicBezTo>
                    <a:pt x="9319" y="12443"/>
                    <a:pt x="9626" y="12304"/>
                    <a:pt x="9877" y="12164"/>
                  </a:cubicBezTo>
                  <a:cubicBezTo>
                    <a:pt x="9912" y="12152"/>
                    <a:pt x="9946" y="12146"/>
                    <a:pt x="9979" y="12146"/>
                  </a:cubicBezTo>
                  <a:cubicBezTo>
                    <a:pt x="10025" y="12146"/>
                    <a:pt x="10068" y="12159"/>
                    <a:pt x="10100" y="12192"/>
                  </a:cubicBezTo>
                  <a:lnTo>
                    <a:pt x="11105" y="12917"/>
                  </a:lnTo>
                  <a:cubicBezTo>
                    <a:pt x="11288" y="13052"/>
                    <a:pt x="11503" y="13116"/>
                    <a:pt x="11718" y="13116"/>
                  </a:cubicBezTo>
                  <a:cubicBezTo>
                    <a:pt x="11993" y="13116"/>
                    <a:pt x="12268" y="13010"/>
                    <a:pt x="12472" y="12806"/>
                  </a:cubicBezTo>
                  <a:lnTo>
                    <a:pt x="12807" y="12471"/>
                  </a:lnTo>
                  <a:cubicBezTo>
                    <a:pt x="13169" y="12108"/>
                    <a:pt x="13225" y="11522"/>
                    <a:pt x="12918" y="11104"/>
                  </a:cubicBezTo>
                  <a:lnTo>
                    <a:pt x="12193" y="10099"/>
                  </a:lnTo>
                  <a:cubicBezTo>
                    <a:pt x="12137" y="10044"/>
                    <a:pt x="12137" y="9960"/>
                    <a:pt x="12165" y="9876"/>
                  </a:cubicBezTo>
                  <a:cubicBezTo>
                    <a:pt x="12304" y="9597"/>
                    <a:pt x="12416" y="9318"/>
                    <a:pt x="12528" y="9039"/>
                  </a:cubicBezTo>
                  <a:cubicBezTo>
                    <a:pt x="12555" y="8956"/>
                    <a:pt x="12611" y="8900"/>
                    <a:pt x="12695" y="8900"/>
                  </a:cubicBezTo>
                  <a:lnTo>
                    <a:pt x="13895" y="8705"/>
                  </a:lnTo>
                  <a:cubicBezTo>
                    <a:pt x="14425" y="8621"/>
                    <a:pt x="14815" y="8174"/>
                    <a:pt x="14815" y="7644"/>
                  </a:cubicBezTo>
                  <a:lnTo>
                    <a:pt x="14815" y="7170"/>
                  </a:lnTo>
                  <a:cubicBezTo>
                    <a:pt x="14815" y="6640"/>
                    <a:pt x="14425" y="6194"/>
                    <a:pt x="13895" y="6110"/>
                  </a:cubicBezTo>
                  <a:lnTo>
                    <a:pt x="12695" y="5943"/>
                  </a:lnTo>
                  <a:cubicBezTo>
                    <a:pt x="12611" y="5915"/>
                    <a:pt x="12555" y="5859"/>
                    <a:pt x="12528" y="5803"/>
                  </a:cubicBezTo>
                  <a:cubicBezTo>
                    <a:pt x="12416" y="5496"/>
                    <a:pt x="12304" y="5217"/>
                    <a:pt x="12165" y="4938"/>
                  </a:cubicBezTo>
                  <a:cubicBezTo>
                    <a:pt x="12137" y="4882"/>
                    <a:pt x="12137" y="4799"/>
                    <a:pt x="12193" y="4715"/>
                  </a:cubicBezTo>
                  <a:lnTo>
                    <a:pt x="12918" y="3711"/>
                  </a:lnTo>
                  <a:cubicBezTo>
                    <a:pt x="13225" y="3292"/>
                    <a:pt x="13169" y="2706"/>
                    <a:pt x="12807" y="2344"/>
                  </a:cubicBezTo>
                  <a:lnTo>
                    <a:pt x="12472" y="2009"/>
                  </a:lnTo>
                  <a:cubicBezTo>
                    <a:pt x="12271" y="1808"/>
                    <a:pt x="11992" y="1709"/>
                    <a:pt x="11718" y="1709"/>
                  </a:cubicBezTo>
                  <a:cubicBezTo>
                    <a:pt x="11497" y="1709"/>
                    <a:pt x="11279" y="1773"/>
                    <a:pt x="11105" y="1897"/>
                  </a:cubicBezTo>
                  <a:lnTo>
                    <a:pt x="10100" y="2623"/>
                  </a:lnTo>
                  <a:cubicBezTo>
                    <a:pt x="10068" y="2655"/>
                    <a:pt x="10025" y="2669"/>
                    <a:pt x="9979" y="2669"/>
                  </a:cubicBezTo>
                  <a:cubicBezTo>
                    <a:pt x="9946" y="2669"/>
                    <a:pt x="9912" y="2662"/>
                    <a:pt x="9877" y="2650"/>
                  </a:cubicBezTo>
                  <a:cubicBezTo>
                    <a:pt x="9598" y="2511"/>
                    <a:pt x="9319" y="2399"/>
                    <a:pt x="9012" y="2288"/>
                  </a:cubicBezTo>
                  <a:cubicBezTo>
                    <a:pt x="8956" y="2288"/>
                    <a:pt x="8901" y="2204"/>
                    <a:pt x="8901" y="2120"/>
                  </a:cubicBezTo>
                  <a:lnTo>
                    <a:pt x="8705" y="921"/>
                  </a:lnTo>
                  <a:cubicBezTo>
                    <a:pt x="8622" y="391"/>
                    <a:pt x="8175" y="0"/>
                    <a:pt x="7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4"/>
          <p:cNvSpPr/>
          <p:nvPr/>
        </p:nvSpPr>
        <p:spPr>
          <a:xfrm>
            <a:off x="237336" y="4171263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1" y="0"/>
                </a:moveTo>
                <a:cubicBezTo>
                  <a:pt x="4135" y="0"/>
                  <a:pt x="4118" y="1"/>
                  <a:pt x="4102" y="3"/>
                </a:cubicBezTo>
                <a:cubicBezTo>
                  <a:pt x="3851" y="59"/>
                  <a:pt x="3600" y="115"/>
                  <a:pt x="3349" y="171"/>
                </a:cubicBezTo>
                <a:cubicBezTo>
                  <a:pt x="3126" y="255"/>
                  <a:pt x="3014" y="506"/>
                  <a:pt x="3070" y="729"/>
                </a:cubicBezTo>
                <a:cubicBezTo>
                  <a:pt x="3126" y="896"/>
                  <a:pt x="3321" y="1008"/>
                  <a:pt x="3488" y="1008"/>
                </a:cubicBezTo>
                <a:lnTo>
                  <a:pt x="3628" y="1008"/>
                </a:lnTo>
                <a:cubicBezTo>
                  <a:pt x="3823" y="924"/>
                  <a:pt x="4018" y="896"/>
                  <a:pt x="4214" y="840"/>
                </a:cubicBezTo>
                <a:cubicBezTo>
                  <a:pt x="4465" y="812"/>
                  <a:pt x="4604" y="589"/>
                  <a:pt x="4576" y="366"/>
                </a:cubicBezTo>
                <a:cubicBezTo>
                  <a:pt x="4551" y="159"/>
                  <a:pt x="4357" y="0"/>
                  <a:pt x="4151" y="0"/>
                </a:cubicBezTo>
                <a:close/>
                <a:moveTo>
                  <a:pt x="5521" y="20"/>
                </a:moveTo>
                <a:cubicBezTo>
                  <a:pt x="5330" y="20"/>
                  <a:pt x="5155" y="172"/>
                  <a:pt x="5106" y="366"/>
                </a:cubicBezTo>
                <a:cubicBezTo>
                  <a:pt x="5079" y="617"/>
                  <a:pt x="5246" y="812"/>
                  <a:pt x="5469" y="868"/>
                </a:cubicBezTo>
                <a:cubicBezTo>
                  <a:pt x="5664" y="896"/>
                  <a:pt x="5888" y="952"/>
                  <a:pt x="6083" y="1008"/>
                </a:cubicBezTo>
                <a:cubicBezTo>
                  <a:pt x="6111" y="1036"/>
                  <a:pt x="6167" y="1036"/>
                  <a:pt x="6195" y="1036"/>
                </a:cubicBezTo>
                <a:cubicBezTo>
                  <a:pt x="6390" y="1036"/>
                  <a:pt x="6557" y="924"/>
                  <a:pt x="6613" y="729"/>
                </a:cubicBezTo>
                <a:cubicBezTo>
                  <a:pt x="6697" y="506"/>
                  <a:pt x="6557" y="282"/>
                  <a:pt x="6334" y="199"/>
                </a:cubicBezTo>
                <a:cubicBezTo>
                  <a:pt x="6111" y="115"/>
                  <a:pt x="5860" y="59"/>
                  <a:pt x="5609" y="31"/>
                </a:cubicBezTo>
                <a:cubicBezTo>
                  <a:pt x="5579" y="24"/>
                  <a:pt x="5550" y="20"/>
                  <a:pt x="5521" y="20"/>
                </a:cubicBezTo>
                <a:close/>
                <a:moveTo>
                  <a:pt x="2271" y="781"/>
                </a:moveTo>
                <a:cubicBezTo>
                  <a:pt x="2182" y="781"/>
                  <a:pt x="2091" y="810"/>
                  <a:pt x="2010" y="868"/>
                </a:cubicBezTo>
                <a:cubicBezTo>
                  <a:pt x="1814" y="1008"/>
                  <a:pt x="1619" y="1175"/>
                  <a:pt x="1424" y="1343"/>
                </a:cubicBezTo>
                <a:cubicBezTo>
                  <a:pt x="1256" y="1510"/>
                  <a:pt x="1256" y="1789"/>
                  <a:pt x="1424" y="1956"/>
                </a:cubicBezTo>
                <a:cubicBezTo>
                  <a:pt x="1507" y="2040"/>
                  <a:pt x="1619" y="2068"/>
                  <a:pt x="1731" y="2068"/>
                </a:cubicBezTo>
                <a:cubicBezTo>
                  <a:pt x="1842" y="2068"/>
                  <a:pt x="1954" y="2040"/>
                  <a:pt x="2038" y="1956"/>
                </a:cubicBezTo>
                <a:cubicBezTo>
                  <a:pt x="2177" y="1817"/>
                  <a:pt x="2344" y="1677"/>
                  <a:pt x="2512" y="1566"/>
                </a:cubicBezTo>
                <a:cubicBezTo>
                  <a:pt x="2707" y="1426"/>
                  <a:pt x="2735" y="1147"/>
                  <a:pt x="2596" y="952"/>
                </a:cubicBezTo>
                <a:cubicBezTo>
                  <a:pt x="2514" y="838"/>
                  <a:pt x="2395" y="781"/>
                  <a:pt x="2271" y="781"/>
                </a:cubicBezTo>
                <a:close/>
                <a:moveTo>
                  <a:pt x="7424" y="809"/>
                </a:moveTo>
                <a:cubicBezTo>
                  <a:pt x="7297" y="809"/>
                  <a:pt x="7169" y="866"/>
                  <a:pt x="7087" y="980"/>
                </a:cubicBezTo>
                <a:cubicBezTo>
                  <a:pt x="6948" y="1175"/>
                  <a:pt x="6976" y="1454"/>
                  <a:pt x="7171" y="1566"/>
                </a:cubicBezTo>
                <a:cubicBezTo>
                  <a:pt x="7338" y="1705"/>
                  <a:pt x="7506" y="1845"/>
                  <a:pt x="7645" y="1984"/>
                </a:cubicBezTo>
                <a:cubicBezTo>
                  <a:pt x="7729" y="2068"/>
                  <a:pt x="7841" y="2124"/>
                  <a:pt x="7952" y="2124"/>
                </a:cubicBezTo>
                <a:cubicBezTo>
                  <a:pt x="8064" y="2124"/>
                  <a:pt x="8175" y="2068"/>
                  <a:pt x="8259" y="1984"/>
                </a:cubicBezTo>
                <a:cubicBezTo>
                  <a:pt x="8426" y="1817"/>
                  <a:pt x="8426" y="1566"/>
                  <a:pt x="8259" y="1398"/>
                </a:cubicBezTo>
                <a:cubicBezTo>
                  <a:pt x="8092" y="1203"/>
                  <a:pt x="7896" y="1036"/>
                  <a:pt x="7673" y="896"/>
                </a:cubicBezTo>
                <a:cubicBezTo>
                  <a:pt x="7603" y="838"/>
                  <a:pt x="7514" y="809"/>
                  <a:pt x="7424" y="809"/>
                </a:cubicBezTo>
                <a:close/>
                <a:moveTo>
                  <a:pt x="914" y="2326"/>
                </a:moveTo>
                <a:cubicBezTo>
                  <a:pt x="756" y="2326"/>
                  <a:pt x="609" y="2414"/>
                  <a:pt x="531" y="2570"/>
                </a:cubicBezTo>
                <a:cubicBezTo>
                  <a:pt x="419" y="2793"/>
                  <a:pt x="308" y="3017"/>
                  <a:pt x="252" y="3268"/>
                </a:cubicBezTo>
                <a:cubicBezTo>
                  <a:pt x="168" y="3491"/>
                  <a:pt x="280" y="3714"/>
                  <a:pt x="503" y="3798"/>
                </a:cubicBezTo>
                <a:cubicBezTo>
                  <a:pt x="559" y="3826"/>
                  <a:pt x="587" y="3826"/>
                  <a:pt x="643" y="3826"/>
                </a:cubicBezTo>
                <a:cubicBezTo>
                  <a:pt x="810" y="3826"/>
                  <a:pt x="977" y="3714"/>
                  <a:pt x="1061" y="3519"/>
                </a:cubicBezTo>
                <a:cubicBezTo>
                  <a:pt x="1117" y="3323"/>
                  <a:pt x="1201" y="3128"/>
                  <a:pt x="1284" y="2961"/>
                </a:cubicBezTo>
                <a:cubicBezTo>
                  <a:pt x="1396" y="2738"/>
                  <a:pt x="1312" y="2486"/>
                  <a:pt x="1117" y="2375"/>
                </a:cubicBezTo>
                <a:cubicBezTo>
                  <a:pt x="1050" y="2342"/>
                  <a:pt x="981" y="2326"/>
                  <a:pt x="914" y="2326"/>
                </a:cubicBezTo>
                <a:close/>
                <a:moveTo>
                  <a:pt x="8774" y="2381"/>
                </a:moveTo>
                <a:cubicBezTo>
                  <a:pt x="8705" y="2381"/>
                  <a:pt x="8634" y="2397"/>
                  <a:pt x="8566" y="2431"/>
                </a:cubicBezTo>
                <a:cubicBezTo>
                  <a:pt x="8371" y="2514"/>
                  <a:pt x="8287" y="2793"/>
                  <a:pt x="8371" y="2989"/>
                </a:cubicBezTo>
                <a:cubicBezTo>
                  <a:pt x="8482" y="3184"/>
                  <a:pt x="8566" y="3379"/>
                  <a:pt x="8622" y="3574"/>
                </a:cubicBezTo>
                <a:cubicBezTo>
                  <a:pt x="8678" y="3742"/>
                  <a:pt x="8845" y="3853"/>
                  <a:pt x="9012" y="3853"/>
                </a:cubicBezTo>
                <a:lnTo>
                  <a:pt x="9152" y="3853"/>
                </a:lnTo>
                <a:cubicBezTo>
                  <a:pt x="9375" y="3770"/>
                  <a:pt x="9487" y="3547"/>
                  <a:pt x="9431" y="3323"/>
                </a:cubicBezTo>
                <a:cubicBezTo>
                  <a:pt x="9347" y="3072"/>
                  <a:pt x="9263" y="2821"/>
                  <a:pt x="9152" y="2598"/>
                </a:cubicBezTo>
                <a:cubicBezTo>
                  <a:pt x="9074" y="2462"/>
                  <a:pt x="8930" y="2381"/>
                  <a:pt x="8774" y="2381"/>
                </a:cubicBezTo>
                <a:close/>
                <a:moveTo>
                  <a:pt x="419" y="4356"/>
                </a:moveTo>
                <a:cubicBezTo>
                  <a:pt x="196" y="4356"/>
                  <a:pt x="1" y="4551"/>
                  <a:pt x="1" y="4802"/>
                </a:cubicBezTo>
                <a:cubicBezTo>
                  <a:pt x="1" y="5025"/>
                  <a:pt x="1" y="5276"/>
                  <a:pt x="57" y="5500"/>
                </a:cubicBezTo>
                <a:cubicBezTo>
                  <a:pt x="85" y="5723"/>
                  <a:pt x="252" y="5862"/>
                  <a:pt x="475" y="5862"/>
                </a:cubicBezTo>
                <a:lnTo>
                  <a:pt x="531" y="5862"/>
                </a:lnTo>
                <a:cubicBezTo>
                  <a:pt x="754" y="5834"/>
                  <a:pt x="922" y="5611"/>
                  <a:pt x="894" y="5388"/>
                </a:cubicBezTo>
                <a:cubicBezTo>
                  <a:pt x="866" y="5193"/>
                  <a:pt x="838" y="4997"/>
                  <a:pt x="838" y="4802"/>
                </a:cubicBezTo>
                <a:lnTo>
                  <a:pt x="838" y="4746"/>
                </a:lnTo>
                <a:cubicBezTo>
                  <a:pt x="838" y="4523"/>
                  <a:pt x="643" y="4356"/>
                  <a:pt x="419" y="4356"/>
                </a:cubicBezTo>
                <a:close/>
                <a:moveTo>
                  <a:pt x="9236" y="4384"/>
                </a:moveTo>
                <a:cubicBezTo>
                  <a:pt x="8984" y="4384"/>
                  <a:pt x="8817" y="4579"/>
                  <a:pt x="8817" y="4802"/>
                </a:cubicBezTo>
                <a:cubicBezTo>
                  <a:pt x="8817" y="4997"/>
                  <a:pt x="8789" y="5221"/>
                  <a:pt x="8761" y="5416"/>
                </a:cubicBezTo>
                <a:cubicBezTo>
                  <a:pt x="8705" y="5667"/>
                  <a:pt x="8873" y="5862"/>
                  <a:pt x="9096" y="5918"/>
                </a:cubicBezTo>
                <a:lnTo>
                  <a:pt x="9180" y="5918"/>
                </a:lnTo>
                <a:cubicBezTo>
                  <a:pt x="9375" y="5918"/>
                  <a:pt x="9570" y="5779"/>
                  <a:pt x="9598" y="5555"/>
                </a:cubicBezTo>
                <a:cubicBezTo>
                  <a:pt x="9626" y="5304"/>
                  <a:pt x="9654" y="5053"/>
                  <a:pt x="9654" y="4802"/>
                </a:cubicBezTo>
                <a:cubicBezTo>
                  <a:pt x="9654" y="4579"/>
                  <a:pt x="9459" y="4384"/>
                  <a:pt x="9236" y="4384"/>
                </a:cubicBezTo>
                <a:close/>
                <a:moveTo>
                  <a:pt x="859" y="6332"/>
                </a:moveTo>
                <a:cubicBezTo>
                  <a:pt x="804" y="6332"/>
                  <a:pt x="749" y="6343"/>
                  <a:pt x="698" y="6364"/>
                </a:cubicBezTo>
                <a:cubicBezTo>
                  <a:pt x="475" y="6476"/>
                  <a:pt x="391" y="6727"/>
                  <a:pt x="503" y="6950"/>
                </a:cubicBezTo>
                <a:cubicBezTo>
                  <a:pt x="615" y="7173"/>
                  <a:pt x="754" y="7397"/>
                  <a:pt x="894" y="7592"/>
                </a:cubicBezTo>
                <a:cubicBezTo>
                  <a:pt x="977" y="7704"/>
                  <a:pt x="1117" y="7787"/>
                  <a:pt x="1228" y="7787"/>
                </a:cubicBezTo>
                <a:cubicBezTo>
                  <a:pt x="1312" y="7787"/>
                  <a:pt x="1396" y="7759"/>
                  <a:pt x="1480" y="7704"/>
                </a:cubicBezTo>
                <a:cubicBezTo>
                  <a:pt x="1675" y="7564"/>
                  <a:pt x="1731" y="7285"/>
                  <a:pt x="1591" y="7090"/>
                </a:cubicBezTo>
                <a:cubicBezTo>
                  <a:pt x="1452" y="6922"/>
                  <a:pt x="1368" y="6755"/>
                  <a:pt x="1256" y="6560"/>
                </a:cubicBezTo>
                <a:cubicBezTo>
                  <a:pt x="1174" y="6415"/>
                  <a:pt x="1015" y="6332"/>
                  <a:pt x="859" y="6332"/>
                </a:cubicBezTo>
                <a:close/>
                <a:moveTo>
                  <a:pt x="8744" y="6371"/>
                </a:moveTo>
                <a:cubicBezTo>
                  <a:pt x="8596" y="6371"/>
                  <a:pt x="8449" y="6459"/>
                  <a:pt x="8371" y="6615"/>
                </a:cubicBezTo>
                <a:cubicBezTo>
                  <a:pt x="8287" y="6783"/>
                  <a:pt x="8175" y="6978"/>
                  <a:pt x="8036" y="7146"/>
                </a:cubicBezTo>
                <a:cubicBezTo>
                  <a:pt x="7896" y="7313"/>
                  <a:pt x="7952" y="7592"/>
                  <a:pt x="8147" y="7731"/>
                </a:cubicBezTo>
                <a:cubicBezTo>
                  <a:pt x="8203" y="7787"/>
                  <a:pt x="8287" y="7815"/>
                  <a:pt x="8399" y="7815"/>
                </a:cubicBezTo>
                <a:cubicBezTo>
                  <a:pt x="8510" y="7815"/>
                  <a:pt x="8650" y="7759"/>
                  <a:pt x="8733" y="7648"/>
                </a:cubicBezTo>
                <a:cubicBezTo>
                  <a:pt x="8873" y="7425"/>
                  <a:pt x="9012" y="7201"/>
                  <a:pt x="9124" y="6978"/>
                </a:cubicBezTo>
                <a:cubicBezTo>
                  <a:pt x="9236" y="6783"/>
                  <a:pt x="9152" y="6532"/>
                  <a:pt x="8929" y="6420"/>
                </a:cubicBezTo>
                <a:cubicBezTo>
                  <a:pt x="8870" y="6387"/>
                  <a:pt x="8807" y="6371"/>
                  <a:pt x="8744" y="6371"/>
                </a:cubicBezTo>
                <a:close/>
                <a:moveTo>
                  <a:pt x="2212" y="7903"/>
                </a:moveTo>
                <a:cubicBezTo>
                  <a:pt x="2082" y="7903"/>
                  <a:pt x="1955" y="7964"/>
                  <a:pt x="1870" y="8066"/>
                </a:cubicBezTo>
                <a:cubicBezTo>
                  <a:pt x="1731" y="8262"/>
                  <a:pt x="1759" y="8541"/>
                  <a:pt x="1954" y="8680"/>
                </a:cubicBezTo>
                <a:cubicBezTo>
                  <a:pt x="2149" y="8820"/>
                  <a:pt x="2372" y="8959"/>
                  <a:pt x="2596" y="9071"/>
                </a:cubicBezTo>
                <a:cubicBezTo>
                  <a:pt x="2651" y="9099"/>
                  <a:pt x="2707" y="9126"/>
                  <a:pt x="2791" y="9126"/>
                </a:cubicBezTo>
                <a:cubicBezTo>
                  <a:pt x="2930" y="9126"/>
                  <a:pt x="3098" y="9043"/>
                  <a:pt x="3154" y="8903"/>
                </a:cubicBezTo>
                <a:cubicBezTo>
                  <a:pt x="3265" y="8680"/>
                  <a:pt x="3181" y="8429"/>
                  <a:pt x="2986" y="8317"/>
                </a:cubicBezTo>
                <a:cubicBezTo>
                  <a:pt x="2791" y="8234"/>
                  <a:pt x="2623" y="8122"/>
                  <a:pt x="2456" y="7983"/>
                </a:cubicBezTo>
                <a:cubicBezTo>
                  <a:pt x="2380" y="7928"/>
                  <a:pt x="2295" y="7903"/>
                  <a:pt x="2212" y="7903"/>
                </a:cubicBezTo>
                <a:close/>
                <a:moveTo>
                  <a:pt x="7403" y="7931"/>
                </a:moveTo>
                <a:cubicBezTo>
                  <a:pt x="7318" y="7931"/>
                  <a:pt x="7236" y="7956"/>
                  <a:pt x="7171" y="8010"/>
                </a:cubicBezTo>
                <a:cubicBezTo>
                  <a:pt x="7004" y="8122"/>
                  <a:pt x="6808" y="8234"/>
                  <a:pt x="6641" y="8345"/>
                </a:cubicBezTo>
                <a:cubicBezTo>
                  <a:pt x="6418" y="8457"/>
                  <a:pt x="6334" y="8708"/>
                  <a:pt x="6446" y="8903"/>
                </a:cubicBezTo>
                <a:cubicBezTo>
                  <a:pt x="6529" y="9071"/>
                  <a:pt x="6669" y="9154"/>
                  <a:pt x="6836" y="9154"/>
                </a:cubicBezTo>
                <a:cubicBezTo>
                  <a:pt x="6892" y="9154"/>
                  <a:pt x="6948" y="9126"/>
                  <a:pt x="7004" y="9099"/>
                </a:cubicBezTo>
                <a:cubicBezTo>
                  <a:pt x="7255" y="8987"/>
                  <a:pt x="7450" y="8847"/>
                  <a:pt x="7673" y="8708"/>
                </a:cubicBezTo>
                <a:cubicBezTo>
                  <a:pt x="7841" y="8568"/>
                  <a:pt x="7896" y="8289"/>
                  <a:pt x="7757" y="8094"/>
                </a:cubicBezTo>
                <a:cubicBezTo>
                  <a:pt x="7672" y="7992"/>
                  <a:pt x="7535" y="7931"/>
                  <a:pt x="7403" y="7931"/>
                </a:cubicBezTo>
                <a:close/>
                <a:moveTo>
                  <a:pt x="4101" y="8704"/>
                </a:moveTo>
                <a:cubicBezTo>
                  <a:pt x="3898" y="8704"/>
                  <a:pt x="3709" y="8841"/>
                  <a:pt x="3684" y="9071"/>
                </a:cubicBezTo>
                <a:cubicBezTo>
                  <a:pt x="3628" y="9294"/>
                  <a:pt x="3795" y="9517"/>
                  <a:pt x="4018" y="9545"/>
                </a:cubicBezTo>
                <a:cubicBezTo>
                  <a:pt x="4269" y="9601"/>
                  <a:pt x="4521" y="9629"/>
                  <a:pt x="4772" y="9629"/>
                </a:cubicBezTo>
                <a:lnTo>
                  <a:pt x="4827" y="9629"/>
                </a:lnTo>
                <a:cubicBezTo>
                  <a:pt x="5079" y="9629"/>
                  <a:pt x="5330" y="9601"/>
                  <a:pt x="5581" y="9573"/>
                </a:cubicBezTo>
                <a:cubicBezTo>
                  <a:pt x="5804" y="9517"/>
                  <a:pt x="5971" y="9322"/>
                  <a:pt x="5943" y="9071"/>
                </a:cubicBezTo>
                <a:cubicBezTo>
                  <a:pt x="5892" y="8864"/>
                  <a:pt x="5720" y="8705"/>
                  <a:pt x="5496" y="8705"/>
                </a:cubicBezTo>
                <a:cubicBezTo>
                  <a:pt x="5478" y="8705"/>
                  <a:pt x="5460" y="8706"/>
                  <a:pt x="5441" y="8708"/>
                </a:cubicBezTo>
                <a:cubicBezTo>
                  <a:pt x="5246" y="8764"/>
                  <a:pt x="5023" y="8764"/>
                  <a:pt x="4827" y="8764"/>
                </a:cubicBezTo>
                <a:lnTo>
                  <a:pt x="4772" y="8764"/>
                </a:lnTo>
                <a:cubicBezTo>
                  <a:pt x="4576" y="8764"/>
                  <a:pt x="4353" y="8736"/>
                  <a:pt x="4158" y="8708"/>
                </a:cubicBezTo>
                <a:cubicBezTo>
                  <a:pt x="4139" y="8706"/>
                  <a:pt x="4120" y="8704"/>
                  <a:pt x="4101" y="87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8580276" y="1876570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14"/>
          <p:cNvGrpSpPr/>
          <p:nvPr/>
        </p:nvGrpSpPr>
        <p:grpSpPr>
          <a:xfrm>
            <a:off x="8644619" y="1569906"/>
            <a:ext cx="187415" cy="449030"/>
            <a:chOff x="6425819" y="2473772"/>
            <a:chExt cx="187414" cy="449030"/>
          </a:xfrm>
        </p:grpSpPr>
        <p:sp>
          <p:nvSpPr>
            <p:cNvPr id="135" name="Google Shape;135;p14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4429"/>
            <a:ext cx="7717500" cy="572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12/11/2023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2.mp3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media" Target="../media/media2.mp3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4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0"/>
          <p:cNvGrpSpPr/>
          <p:nvPr/>
        </p:nvGrpSpPr>
        <p:grpSpPr>
          <a:xfrm>
            <a:off x="7821863" y="4138880"/>
            <a:ext cx="816516" cy="712312"/>
            <a:chOff x="2543731" y="1017781"/>
            <a:chExt cx="816516" cy="712312"/>
          </a:xfrm>
        </p:grpSpPr>
        <p:sp>
          <p:nvSpPr>
            <p:cNvPr id="789" name="Google Shape;789;p40"/>
            <p:cNvSpPr/>
            <p:nvPr/>
          </p:nvSpPr>
          <p:spPr>
            <a:xfrm>
              <a:off x="2953504" y="1035444"/>
              <a:ext cx="388452" cy="388015"/>
            </a:xfrm>
            <a:custGeom>
              <a:avLst/>
              <a:gdLst/>
              <a:ahLst/>
              <a:cxnLst/>
              <a:rect l="l" t="t" r="r" b="b"/>
              <a:pathLst>
                <a:path w="14229" h="14213" extrusionOk="0">
                  <a:moveTo>
                    <a:pt x="7003" y="2706"/>
                  </a:moveTo>
                  <a:cubicBezTo>
                    <a:pt x="8202" y="2706"/>
                    <a:pt x="9346" y="3181"/>
                    <a:pt x="10183" y="4045"/>
                  </a:cubicBezTo>
                  <a:cubicBezTo>
                    <a:pt x="11048" y="4882"/>
                    <a:pt x="11522" y="6026"/>
                    <a:pt x="11522" y="7226"/>
                  </a:cubicBezTo>
                  <a:cubicBezTo>
                    <a:pt x="11522" y="8426"/>
                    <a:pt x="11048" y="9569"/>
                    <a:pt x="10183" y="10406"/>
                  </a:cubicBezTo>
                  <a:cubicBezTo>
                    <a:pt x="9346" y="11271"/>
                    <a:pt x="8202" y="11746"/>
                    <a:pt x="7003" y="11746"/>
                  </a:cubicBezTo>
                  <a:cubicBezTo>
                    <a:pt x="5803" y="11746"/>
                    <a:pt x="4659" y="11271"/>
                    <a:pt x="3822" y="10406"/>
                  </a:cubicBezTo>
                  <a:cubicBezTo>
                    <a:pt x="2957" y="9569"/>
                    <a:pt x="2483" y="8426"/>
                    <a:pt x="2483" y="7226"/>
                  </a:cubicBezTo>
                  <a:cubicBezTo>
                    <a:pt x="2483" y="6026"/>
                    <a:pt x="2957" y="4882"/>
                    <a:pt x="3822" y="4045"/>
                  </a:cubicBezTo>
                  <a:cubicBezTo>
                    <a:pt x="4659" y="3181"/>
                    <a:pt x="5803" y="2706"/>
                    <a:pt x="7003" y="2706"/>
                  </a:cubicBezTo>
                  <a:close/>
                  <a:moveTo>
                    <a:pt x="7505" y="0"/>
                  </a:moveTo>
                  <a:cubicBezTo>
                    <a:pt x="7226" y="0"/>
                    <a:pt x="7058" y="195"/>
                    <a:pt x="7031" y="419"/>
                  </a:cubicBezTo>
                  <a:lnTo>
                    <a:pt x="6975" y="949"/>
                  </a:lnTo>
                  <a:cubicBezTo>
                    <a:pt x="6947" y="1451"/>
                    <a:pt x="6584" y="1841"/>
                    <a:pt x="6082" y="1925"/>
                  </a:cubicBezTo>
                  <a:cubicBezTo>
                    <a:pt x="5775" y="1981"/>
                    <a:pt x="5496" y="2065"/>
                    <a:pt x="5189" y="2148"/>
                  </a:cubicBezTo>
                  <a:cubicBezTo>
                    <a:pt x="5073" y="2192"/>
                    <a:pt x="4950" y="2213"/>
                    <a:pt x="4829" y="2213"/>
                  </a:cubicBezTo>
                  <a:cubicBezTo>
                    <a:pt x="4485" y="2213"/>
                    <a:pt x="4147" y="2046"/>
                    <a:pt x="3962" y="1758"/>
                  </a:cubicBezTo>
                  <a:lnTo>
                    <a:pt x="3627" y="1311"/>
                  </a:lnTo>
                  <a:cubicBezTo>
                    <a:pt x="3559" y="1209"/>
                    <a:pt x="3428" y="1149"/>
                    <a:pt x="3293" y="1149"/>
                  </a:cubicBezTo>
                  <a:cubicBezTo>
                    <a:pt x="3206" y="1149"/>
                    <a:pt x="3117" y="1173"/>
                    <a:pt x="3041" y="1228"/>
                  </a:cubicBezTo>
                  <a:lnTo>
                    <a:pt x="2762" y="1395"/>
                  </a:lnTo>
                  <a:cubicBezTo>
                    <a:pt x="2567" y="1535"/>
                    <a:pt x="2539" y="1813"/>
                    <a:pt x="2678" y="2009"/>
                  </a:cubicBezTo>
                  <a:lnTo>
                    <a:pt x="3320" y="2929"/>
                  </a:lnTo>
                  <a:cubicBezTo>
                    <a:pt x="3404" y="3069"/>
                    <a:pt x="3376" y="3236"/>
                    <a:pt x="3264" y="3348"/>
                  </a:cubicBezTo>
                  <a:lnTo>
                    <a:pt x="3208" y="3404"/>
                  </a:lnTo>
                  <a:cubicBezTo>
                    <a:pt x="2874" y="3739"/>
                    <a:pt x="2595" y="4101"/>
                    <a:pt x="2344" y="4520"/>
                  </a:cubicBezTo>
                  <a:cubicBezTo>
                    <a:pt x="2162" y="4860"/>
                    <a:pt x="1796" y="5053"/>
                    <a:pt x="1410" y="5053"/>
                  </a:cubicBezTo>
                  <a:cubicBezTo>
                    <a:pt x="1322" y="5053"/>
                    <a:pt x="1232" y="5043"/>
                    <a:pt x="1144" y="5022"/>
                  </a:cubicBezTo>
                  <a:lnTo>
                    <a:pt x="670" y="4882"/>
                  </a:lnTo>
                  <a:cubicBezTo>
                    <a:pt x="632" y="4874"/>
                    <a:pt x="595" y="4870"/>
                    <a:pt x="560" y="4870"/>
                  </a:cubicBezTo>
                  <a:cubicBezTo>
                    <a:pt x="356" y="4870"/>
                    <a:pt x="187" y="4999"/>
                    <a:pt x="140" y="5189"/>
                  </a:cubicBezTo>
                  <a:lnTo>
                    <a:pt x="56" y="5496"/>
                  </a:lnTo>
                  <a:cubicBezTo>
                    <a:pt x="0" y="5608"/>
                    <a:pt x="28" y="5719"/>
                    <a:pt x="84" y="5831"/>
                  </a:cubicBezTo>
                  <a:cubicBezTo>
                    <a:pt x="140" y="5943"/>
                    <a:pt x="251" y="5998"/>
                    <a:pt x="363" y="6026"/>
                  </a:cubicBezTo>
                  <a:lnTo>
                    <a:pt x="809" y="6166"/>
                  </a:lnTo>
                  <a:cubicBezTo>
                    <a:pt x="1283" y="6277"/>
                    <a:pt x="1618" y="6724"/>
                    <a:pt x="1618" y="7198"/>
                  </a:cubicBezTo>
                  <a:cubicBezTo>
                    <a:pt x="1618" y="7533"/>
                    <a:pt x="1646" y="7840"/>
                    <a:pt x="1702" y="8174"/>
                  </a:cubicBezTo>
                  <a:cubicBezTo>
                    <a:pt x="1786" y="8649"/>
                    <a:pt x="1534" y="9123"/>
                    <a:pt x="1088" y="9318"/>
                  </a:cubicBezTo>
                  <a:lnTo>
                    <a:pt x="670" y="9542"/>
                  </a:lnTo>
                  <a:cubicBezTo>
                    <a:pt x="558" y="9569"/>
                    <a:pt x="474" y="9653"/>
                    <a:pt x="446" y="9765"/>
                  </a:cubicBezTo>
                  <a:cubicBezTo>
                    <a:pt x="391" y="9876"/>
                    <a:pt x="391" y="10016"/>
                    <a:pt x="446" y="10100"/>
                  </a:cubicBezTo>
                  <a:lnTo>
                    <a:pt x="586" y="10406"/>
                  </a:lnTo>
                  <a:cubicBezTo>
                    <a:pt x="667" y="10548"/>
                    <a:pt x="822" y="10646"/>
                    <a:pt x="986" y="10646"/>
                  </a:cubicBezTo>
                  <a:cubicBezTo>
                    <a:pt x="1048" y="10646"/>
                    <a:pt x="1111" y="10632"/>
                    <a:pt x="1172" y="10602"/>
                  </a:cubicBezTo>
                  <a:lnTo>
                    <a:pt x="1590" y="10406"/>
                  </a:lnTo>
                  <a:cubicBezTo>
                    <a:pt x="1734" y="10343"/>
                    <a:pt x="1887" y="10312"/>
                    <a:pt x="2039" y="10312"/>
                  </a:cubicBezTo>
                  <a:cubicBezTo>
                    <a:pt x="2356" y="10312"/>
                    <a:pt x="2666" y="10449"/>
                    <a:pt x="2874" y="10713"/>
                  </a:cubicBezTo>
                  <a:cubicBezTo>
                    <a:pt x="2985" y="10825"/>
                    <a:pt x="3097" y="10936"/>
                    <a:pt x="3181" y="11048"/>
                  </a:cubicBezTo>
                  <a:cubicBezTo>
                    <a:pt x="3320" y="11160"/>
                    <a:pt x="3432" y="11271"/>
                    <a:pt x="3543" y="11355"/>
                  </a:cubicBezTo>
                  <a:cubicBezTo>
                    <a:pt x="3934" y="11690"/>
                    <a:pt x="4073" y="12220"/>
                    <a:pt x="3850" y="12666"/>
                  </a:cubicBezTo>
                  <a:lnTo>
                    <a:pt x="3655" y="13085"/>
                  </a:lnTo>
                  <a:cubicBezTo>
                    <a:pt x="3599" y="13196"/>
                    <a:pt x="3599" y="13308"/>
                    <a:pt x="3627" y="13420"/>
                  </a:cubicBezTo>
                  <a:cubicBezTo>
                    <a:pt x="3683" y="13531"/>
                    <a:pt x="3766" y="13615"/>
                    <a:pt x="3878" y="13671"/>
                  </a:cubicBezTo>
                  <a:lnTo>
                    <a:pt x="4157" y="13810"/>
                  </a:lnTo>
                  <a:cubicBezTo>
                    <a:pt x="4214" y="13831"/>
                    <a:pt x="4273" y="13842"/>
                    <a:pt x="4331" y="13842"/>
                  </a:cubicBezTo>
                  <a:cubicBezTo>
                    <a:pt x="4499" y="13842"/>
                    <a:pt x="4660" y="13753"/>
                    <a:pt x="4743" y="13587"/>
                  </a:cubicBezTo>
                  <a:lnTo>
                    <a:pt x="4938" y="13141"/>
                  </a:lnTo>
                  <a:cubicBezTo>
                    <a:pt x="5110" y="12772"/>
                    <a:pt x="5498" y="12512"/>
                    <a:pt x="5912" y="12512"/>
                  </a:cubicBezTo>
                  <a:cubicBezTo>
                    <a:pt x="5968" y="12512"/>
                    <a:pt x="6025" y="12517"/>
                    <a:pt x="6082" y="12527"/>
                  </a:cubicBezTo>
                  <a:cubicBezTo>
                    <a:pt x="6389" y="12583"/>
                    <a:pt x="6696" y="12610"/>
                    <a:pt x="7003" y="12610"/>
                  </a:cubicBezTo>
                  <a:lnTo>
                    <a:pt x="7058" y="12610"/>
                  </a:lnTo>
                  <a:cubicBezTo>
                    <a:pt x="7561" y="12610"/>
                    <a:pt x="7979" y="12945"/>
                    <a:pt x="8091" y="13420"/>
                  </a:cubicBezTo>
                  <a:lnTo>
                    <a:pt x="8230" y="13894"/>
                  </a:lnTo>
                  <a:cubicBezTo>
                    <a:pt x="8278" y="14084"/>
                    <a:pt x="8467" y="14213"/>
                    <a:pt x="8659" y="14213"/>
                  </a:cubicBezTo>
                  <a:cubicBezTo>
                    <a:pt x="8693" y="14213"/>
                    <a:pt x="8727" y="14209"/>
                    <a:pt x="8760" y="14201"/>
                  </a:cubicBezTo>
                  <a:lnTo>
                    <a:pt x="9067" y="14117"/>
                  </a:lnTo>
                  <a:cubicBezTo>
                    <a:pt x="9290" y="14061"/>
                    <a:pt x="9430" y="13810"/>
                    <a:pt x="9374" y="13587"/>
                  </a:cubicBezTo>
                  <a:lnTo>
                    <a:pt x="9235" y="13085"/>
                  </a:lnTo>
                  <a:cubicBezTo>
                    <a:pt x="9123" y="12610"/>
                    <a:pt x="9318" y="12108"/>
                    <a:pt x="9737" y="11857"/>
                  </a:cubicBezTo>
                  <a:cubicBezTo>
                    <a:pt x="10127" y="11634"/>
                    <a:pt x="10490" y="11355"/>
                    <a:pt x="10797" y="11048"/>
                  </a:cubicBezTo>
                  <a:lnTo>
                    <a:pt x="10881" y="10936"/>
                  </a:lnTo>
                  <a:cubicBezTo>
                    <a:pt x="10943" y="10874"/>
                    <a:pt x="11032" y="10838"/>
                    <a:pt x="11118" y="10838"/>
                  </a:cubicBezTo>
                  <a:cubicBezTo>
                    <a:pt x="11185" y="10838"/>
                    <a:pt x="11250" y="10860"/>
                    <a:pt x="11299" y="10909"/>
                  </a:cubicBezTo>
                  <a:lnTo>
                    <a:pt x="12248" y="11550"/>
                  </a:lnTo>
                  <a:cubicBezTo>
                    <a:pt x="12321" y="11603"/>
                    <a:pt x="12407" y="11628"/>
                    <a:pt x="12493" y="11628"/>
                  </a:cubicBezTo>
                  <a:cubicBezTo>
                    <a:pt x="12634" y="11628"/>
                    <a:pt x="12775" y="11560"/>
                    <a:pt x="12861" y="11439"/>
                  </a:cubicBezTo>
                  <a:lnTo>
                    <a:pt x="13029" y="11188"/>
                  </a:lnTo>
                  <a:cubicBezTo>
                    <a:pt x="13168" y="10992"/>
                    <a:pt x="13140" y="10713"/>
                    <a:pt x="12945" y="10574"/>
                  </a:cubicBezTo>
                  <a:lnTo>
                    <a:pt x="12471" y="10267"/>
                  </a:lnTo>
                  <a:cubicBezTo>
                    <a:pt x="12080" y="9988"/>
                    <a:pt x="11913" y="9486"/>
                    <a:pt x="12080" y="9011"/>
                  </a:cubicBezTo>
                  <a:cubicBezTo>
                    <a:pt x="12164" y="8732"/>
                    <a:pt x="12248" y="8426"/>
                    <a:pt x="12304" y="8147"/>
                  </a:cubicBezTo>
                  <a:cubicBezTo>
                    <a:pt x="12387" y="7644"/>
                    <a:pt x="12778" y="7282"/>
                    <a:pt x="13280" y="7254"/>
                  </a:cubicBezTo>
                  <a:lnTo>
                    <a:pt x="13838" y="7198"/>
                  </a:lnTo>
                  <a:cubicBezTo>
                    <a:pt x="13950" y="7170"/>
                    <a:pt x="14061" y="7114"/>
                    <a:pt x="14145" y="7031"/>
                  </a:cubicBezTo>
                  <a:cubicBezTo>
                    <a:pt x="14201" y="6947"/>
                    <a:pt x="14229" y="6835"/>
                    <a:pt x="14229" y="6724"/>
                  </a:cubicBezTo>
                  <a:lnTo>
                    <a:pt x="14201" y="6389"/>
                  </a:lnTo>
                  <a:cubicBezTo>
                    <a:pt x="14173" y="6166"/>
                    <a:pt x="14005" y="5998"/>
                    <a:pt x="13782" y="5998"/>
                  </a:cubicBezTo>
                  <a:lnTo>
                    <a:pt x="13140" y="6054"/>
                  </a:lnTo>
                  <a:cubicBezTo>
                    <a:pt x="13103" y="6059"/>
                    <a:pt x="13066" y="6061"/>
                    <a:pt x="13029" y="6061"/>
                  </a:cubicBezTo>
                  <a:cubicBezTo>
                    <a:pt x="12598" y="6061"/>
                    <a:pt x="12207" y="5768"/>
                    <a:pt x="12052" y="5357"/>
                  </a:cubicBezTo>
                  <a:cubicBezTo>
                    <a:pt x="11941" y="5078"/>
                    <a:pt x="11801" y="4799"/>
                    <a:pt x="11662" y="4548"/>
                  </a:cubicBezTo>
                  <a:cubicBezTo>
                    <a:pt x="11411" y="4129"/>
                    <a:pt x="11494" y="3571"/>
                    <a:pt x="11829" y="3236"/>
                  </a:cubicBezTo>
                  <a:lnTo>
                    <a:pt x="12248" y="2818"/>
                  </a:lnTo>
                  <a:cubicBezTo>
                    <a:pt x="12331" y="2734"/>
                    <a:pt x="12359" y="2623"/>
                    <a:pt x="12359" y="2511"/>
                  </a:cubicBezTo>
                  <a:cubicBezTo>
                    <a:pt x="12359" y="2399"/>
                    <a:pt x="12331" y="2288"/>
                    <a:pt x="12248" y="2204"/>
                  </a:cubicBezTo>
                  <a:lnTo>
                    <a:pt x="12025" y="1981"/>
                  </a:lnTo>
                  <a:cubicBezTo>
                    <a:pt x="11941" y="1897"/>
                    <a:pt x="11829" y="1855"/>
                    <a:pt x="11718" y="1855"/>
                  </a:cubicBezTo>
                  <a:cubicBezTo>
                    <a:pt x="11606" y="1855"/>
                    <a:pt x="11494" y="1897"/>
                    <a:pt x="11411" y="1981"/>
                  </a:cubicBezTo>
                  <a:lnTo>
                    <a:pt x="10992" y="2399"/>
                  </a:lnTo>
                  <a:cubicBezTo>
                    <a:pt x="10790" y="2602"/>
                    <a:pt x="10505" y="2713"/>
                    <a:pt x="10219" y="2713"/>
                  </a:cubicBezTo>
                  <a:cubicBezTo>
                    <a:pt x="10033" y="2713"/>
                    <a:pt x="9846" y="2666"/>
                    <a:pt x="9681" y="2567"/>
                  </a:cubicBezTo>
                  <a:cubicBezTo>
                    <a:pt x="9430" y="2427"/>
                    <a:pt x="9151" y="2288"/>
                    <a:pt x="8872" y="2176"/>
                  </a:cubicBezTo>
                  <a:cubicBezTo>
                    <a:pt x="8398" y="2009"/>
                    <a:pt x="8119" y="1562"/>
                    <a:pt x="8174" y="1088"/>
                  </a:cubicBezTo>
                  <a:lnTo>
                    <a:pt x="8202" y="502"/>
                  </a:lnTo>
                  <a:cubicBezTo>
                    <a:pt x="8230" y="279"/>
                    <a:pt x="8063" y="56"/>
                    <a:pt x="7812" y="28"/>
                  </a:cubicBezTo>
                  <a:lnTo>
                    <a:pt x="7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2916158" y="1491027"/>
              <a:ext cx="249850" cy="220802"/>
            </a:xfrm>
            <a:custGeom>
              <a:avLst/>
              <a:gdLst/>
              <a:ahLst/>
              <a:cxnLst/>
              <a:rect l="l" t="t" r="r" b="b"/>
              <a:pathLst>
                <a:path w="9152" h="8088" extrusionOk="0">
                  <a:moveTo>
                    <a:pt x="4549" y="2562"/>
                  </a:moveTo>
                  <a:cubicBezTo>
                    <a:pt x="5330" y="2562"/>
                    <a:pt x="5971" y="3204"/>
                    <a:pt x="5971" y="3985"/>
                  </a:cubicBezTo>
                  <a:cubicBezTo>
                    <a:pt x="5971" y="4766"/>
                    <a:pt x="5330" y="5408"/>
                    <a:pt x="4549" y="5408"/>
                  </a:cubicBezTo>
                  <a:cubicBezTo>
                    <a:pt x="3767" y="5408"/>
                    <a:pt x="3126" y="4766"/>
                    <a:pt x="3126" y="3985"/>
                  </a:cubicBezTo>
                  <a:cubicBezTo>
                    <a:pt x="3126" y="3204"/>
                    <a:pt x="3767" y="2562"/>
                    <a:pt x="4549" y="2562"/>
                  </a:cubicBezTo>
                  <a:close/>
                  <a:moveTo>
                    <a:pt x="6614" y="1"/>
                  </a:moveTo>
                  <a:cubicBezTo>
                    <a:pt x="6469" y="1"/>
                    <a:pt x="6327" y="76"/>
                    <a:pt x="6250" y="191"/>
                  </a:cubicBezTo>
                  <a:lnTo>
                    <a:pt x="5916" y="777"/>
                  </a:lnTo>
                  <a:cubicBezTo>
                    <a:pt x="5742" y="1098"/>
                    <a:pt x="5394" y="1288"/>
                    <a:pt x="5006" y="1288"/>
                  </a:cubicBezTo>
                  <a:cubicBezTo>
                    <a:pt x="4956" y="1288"/>
                    <a:pt x="4906" y="1285"/>
                    <a:pt x="4855" y="1279"/>
                  </a:cubicBezTo>
                  <a:cubicBezTo>
                    <a:pt x="4790" y="1271"/>
                    <a:pt x="4725" y="1268"/>
                    <a:pt x="4659" y="1268"/>
                  </a:cubicBezTo>
                  <a:cubicBezTo>
                    <a:pt x="4501" y="1268"/>
                    <a:pt x="4344" y="1287"/>
                    <a:pt x="4186" y="1307"/>
                  </a:cubicBezTo>
                  <a:cubicBezTo>
                    <a:pt x="4140" y="1313"/>
                    <a:pt x="4094" y="1315"/>
                    <a:pt x="4049" y="1315"/>
                  </a:cubicBezTo>
                  <a:cubicBezTo>
                    <a:pt x="3656" y="1315"/>
                    <a:pt x="3298" y="1102"/>
                    <a:pt x="3098" y="777"/>
                  </a:cubicBezTo>
                  <a:lnTo>
                    <a:pt x="2791" y="247"/>
                  </a:lnTo>
                  <a:cubicBezTo>
                    <a:pt x="2736" y="119"/>
                    <a:pt x="2597" y="50"/>
                    <a:pt x="2452" y="50"/>
                  </a:cubicBezTo>
                  <a:cubicBezTo>
                    <a:pt x="2377" y="50"/>
                    <a:pt x="2300" y="69"/>
                    <a:pt x="2233" y="107"/>
                  </a:cubicBezTo>
                  <a:cubicBezTo>
                    <a:pt x="2149" y="163"/>
                    <a:pt x="2065" y="247"/>
                    <a:pt x="2038" y="358"/>
                  </a:cubicBezTo>
                  <a:cubicBezTo>
                    <a:pt x="2010" y="470"/>
                    <a:pt x="2038" y="582"/>
                    <a:pt x="2093" y="665"/>
                  </a:cubicBezTo>
                  <a:lnTo>
                    <a:pt x="2400" y="1251"/>
                  </a:lnTo>
                  <a:cubicBezTo>
                    <a:pt x="2623" y="1586"/>
                    <a:pt x="2596" y="2060"/>
                    <a:pt x="2344" y="2395"/>
                  </a:cubicBezTo>
                  <a:cubicBezTo>
                    <a:pt x="2205" y="2590"/>
                    <a:pt x="2093" y="2786"/>
                    <a:pt x="2010" y="2981"/>
                  </a:cubicBezTo>
                  <a:cubicBezTo>
                    <a:pt x="1870" y="3399"/>
                    <a:pt x="1480" y="3678"/>
                    <a:pt x="1033" y="3678"/>
                  </a:cubicBezTo>
                  <a:lnTo>
                    <a:pt x="419" y="3678"/>
                  </a:lnTo>
                  <a:cubicBezTo>
                    <a:pt x="168" y="3678"/>
                    <a:pt x="1" y="3874"/>
                    <a:pt x="1" y="4097"/>
                  </a:cubicBezTo>
                  <a:cubicBezTo>
                    <a:pt x="1" y="4320"/>
                    <a:pt x="168" y="4515"/>
                    <a:pt x="419" y="4515"/>
                  </a:cubicBezTo>
                  <a:lnTo>
                    <a:pt x="1117" y="4515"/>
                  </a:lnTo>
                  <a:cubicBezTo>
                    <a:pt x="1535" y="4515"/>
                    <a:pt x="1898" y="4739"/>
                    <a:pt x="2093" y="5129"/>
                  </a:cubicBezTo>
                  <a:cubicBezTo>
                    <a:pt x="2177" y="5324"/>
                    <a:pt x="2289" y="5492"/>
                    <a:pt x="2428" y="5659"/>
                  </a:cubicBezTo>
                  <a:cubicBezTo>
                    <a:pt x="2707" y="6022"/>
                    <a:pt x="2735" y="6496"/>
                    <a:pt x="2512" y="6887"/>
                  </a:cubicBezTo>
                  <a:lnTo>
                    <a:pt x="2177" y="7473"/>
                  </a:lnTo>
                  <a:cubicBezTo>
                    <a:pt x="2065" y="7668"/>
                    <a:pt x="2121" y="7919"/>
                    <a:pt x="2317" y="8031"/>
                  </a:cubicBezTo>
                  <a:cubicBezTo>
                    <a:pt x="2384" y="8069"/>
                    <a:pt x="2460" y="8088"/>
                    <a:pt x="2537" y="8088"/>
                  </a:cubicBezTo>
                  <a:cubicBezTo>
                    <a:pt x="2684" y="8088"/>
                    <a:pt x="2829" y="8019"/>
                    <a:pt x="2902" y="7891"/>
                  </a:cubicBezTo>
                  <a:lnTo>
                    <a:pt x="3265" y="7222"/>
                  </a:lnTo>
                  <a:cubicBezTo>
                    <a:pt x="3474" y="6882"/>
                    <a:pt x="3830" y="6689"/>
                    <a:pt x="4242" y="6689"/>
                  </a:cubicBezTo>
                  <a:cubicBezTo>
                    <a:pt x="4269" y="6689"/>
                    <a:pt x="4297" y="6690"/>
                    <a:pt x="4325" y="6691"/>
                  </a:cubicBezTo>
                  <a:cubicBezTo>
                    <a:pt x="4423" y="6705"/>
                    <a:pt x="4521" y="6712"/>
                    <a:pt x="4618" y="6712"/>
                  </a:cubicBezTo>
                  <a:cubicBezTo>
                    <a:pt x="4716" y="6712"/>
                    <a:pt x="4814" y="6705"/>
                    <a:pt x="4911" y="6691"/>
                  </a:cubicBezTo>
                  <a:cubicBezTo>
                    <a:pt x="4959" y="6685"/>
                    <a:pt x="5006" y="6682"/>
                    <a:pt x="5054" y="6682"/>
                  </a:cubicBezTo>
                  <a:cubicBezTo>
                    <a:pt x="5428" y="6682"/>
                    <a:pt x="5798" y="6872"/>
                    <a:pt x="5971" y="7194"/>
                  </a:cubicBezTo>
                  <a:lnTo>
                    <a:pt x="6334" y="7835"/>
                  </a:lnTo>
                  <a:cubicBezTo>
                    <a:pt x="6407" y="7964"/>
                    <a:pt x="6553" y="8032"/>
                    <a:pt x="6699" y="8032"/>
                  </a:cubicBezTo>
                  <a:cubicBezTo>
                    <a:pt x="6776" y="8032"/>
                    <a:pt x="6853" y="8013"/>
                    <a:pt x="6920" y="7975"/>
                  </a:cubicBezTo>
                  <a:cubicBezTo>
                    <a:pt x="7115" y="7863"/>
                    <a:pt x="7171" y="7612"/>
                    <a:pt x="7059" y="7417"/>
                  </a:cubicBezTo>
                  <a:lnTo>
                    <a:pt x="6669" y="6747"/>
                  </a:lnTo>
                  <a:cubicBezTo>
                    <a:pt x="6474" y="6385"/>
                    <a:pt x="6501" y="5938"/>
                    <a:pt x="6753" y="5576"/>
                  </a:cubicBezTo>
                  <a:cubicBezTo>
                    <a:pt x="6864" y="5436"/>
                    <a:pt x="6976" y="5241"/>
                    <a:pt x="7059" y="5073"/>
                  </a:cubicBezTo>
                  <a:cubicBezTo>
                    <a:pt x="7227" y="4655"/>
                    <a:pt x="7617" y="4404"/>
                    <a:pt x="8036" y="4404"/>
                  </a:cubicBezTo>
                  <a:lnTo>
                    <a:pt x="8733" y="4404"/>
                  </a:lnTo>
                  <a:cubicBezTo>
                    <a:pt x="8957" y="4404"/>
                    <a:pt x="9152" y="4208"/>
                    <a:pt x="9152" y="3985"/>
                  </a:cubicBezTo>
                  <a:cubicBezTo>
                    <a:pt x="9152" y="3762"/>
                    <a:pt x="8957" y="3567"/>
                    <a:pt x="8733" y="3567"/>
                  </a:cubicBezTo>
                  <a:lnTo>
                    <a:pt x="8036" y="3567"/>
                  </a:lnTo>
                  <a:cubicBezTo>
                    <a:pt x="7617" y="3567"/>
                    <a:pt x="7227" y="3316"/>
                    <a:pt x="7059" y="2925"/>
                  </a:cubicBezTo>
                  <a:cubicBezTo>
                    <a:pt x="6976" y="2730"/>
                    <a:pt x="6864" y="2535"/>
                    <a:pt x="6725" y="2367"/>
                  </a:cubicBezTo>
                  <a:cubicBezTo>
                    <a:pt x="6474" y="2004"/>
                    <a:pt x="6446" y="1558"/>
                    <a:pt x="6641" y="1167"/>
                  </a:cubicBezTo>
                  <a:lnTo>
                    <a:pt x="6976" y="609"/>
                  </a:lnTo>
                  <a:cubicBezTo>
                    <a:pt x="7032" y="526"/>
                    <a:pt x="7032" y="414"/>
                    <a:pt x="7004" y="303"/>
                  </a:cubicBezTo>
                  <a:cubicBezTo>
                    <a:pt x="6976" y="191"/>
                    <a:pt x="6920" y="107"/>
                    <a:pt x="6808" y="52"/>
                  </a:cubicBezTo>
                  <a:cubicBezTo>
                    <a:pt x="6747" y="16"/>
                    <a:pt x="6680" y="1"/>
                    <a:pt x="6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2722710" y="1337792"/>
              <a:ext cx="109719" cy="110483"/>
            </a:xfrm>
            <a:custGeom>
              <a:avLst/>
              <a:gdLst/>
              <a:ahLst/>
              <a:cxnLst/>
              <a:rect l="l" t="t" r="r" b="b"/>
              <a:pathLst>
                <a:path w="4019" h="4047" extrusionOk="0">
                  <a:moveTo>
                    <a:pt x="2009" y="643"/>
                  </a:moveTo>
                  <a:cubicBezTo>
                    <a:pt x="2372" y="643"/>
                    <a:pt x="2707" y="782"/>
                    <a:pt x="2958" y="1061"/>
                  </a:cubicBezTo>
                  <a:cubicBezTo>
                    <a:pt x="3237" y="1312"/>
                    <a:pt x="3376" y="1647"/>
                    <a:pt x="3376" y="2010"/>
                  </a:cubicBezTo>
                  <a:cubicBezTo>
                    <a:pt x="3376" y="2372"/>
                    <a:pt x="3237" y="2735"/>
                    <a:pt x="2958" y="2986"/>
                  </a:cubicBezTo>
                  <a:cubicBezTo>
                    <a:pt x="2707" y="3237"/>
                    <a:pt x="2358" y="3363"/>
                    <a:pt x="2006" y="3363"/>
                  </a:cubicBezTo>
                  <a:cubicBezTo>
                    <a:pt x="1654" y="3363"/>
                    <a:pt x="1298" y="3237"/>
                    <a:pt x="1033" y="2986"/>
                  </a:cubicBezTo>
                  <a:cubicBezTo>
                    <a:pt x="782" y="2735"/>
                    <a:pt x="642" y="2372"/>
                    <a:pt x="642" y="2010"/>
                  </a:cubicBezTo>
                  <a:cubicBezTo>
                    <a:pt x="642" y="1647"/>
                    <a:pt x="782" y="1312"/>
                    <a:pt x="1033" y="1061"/>
                  </a:cubicBezTo>
                  <a:cubicBezTo>
                    <a:pt x="1284" y="782"/>
                    <a:pt x="1647" y="643"/>
                    <a:pt x="2009" y="643"/>
                  </a:cubicBezTo>
                  <a:close/>
                  <a:moveTo>
                    <a:pt x="2009" y="1"/>
                  </a:moveTo>
                  <a:cubicBezTo>
                    <a:pt x="1479" y="1"/>
                    <a:pt x="949" y="196"/>
                    <a:pt x="586" y="587"/>
                  </a:cubicBezTo>
                  <a:cubicBezTo>
                    <a:pt x="196" y="977"/>
                    <a:pt x="1" y="1480"/>
                    <a:pt x="1" y="2010"/>
                  </a:cubicBezTo>
                  <a:cubicBezTo>
                    <a:pt x="1" y="2568"/>
                    <a:pt x="196" y="3070"/>
                    <a:pt x="586" y="3433"/>
                  </a:cubicBezTo>
                  <a:cubicBezTo>
                    <a:pt x="949" y="3823"/>
                    <a:pt x="1479" y="4046"/>
                    <a:pt x="2009" y="4046"/>
                  </a:cubicBezTo>
                  <a:cubicBezTo>
                    <a:pt x="2539" y="4046"/>
                    <a:pt x="3042" y="3823"/>
                    <a:pt x="3432" y="3433"/>
                  </a:cubicBezTo>
                  <a:cubicBezTo>
                    <a:pt x="3823" y="3070"/>
                    <a:pt x="4018" y="2568"/>
                    <a:pt x="4018" y="2010"/>
                  </a:cubicBezTo>
                  <a:cubicBezTo>
                    <a:pt x="4018" y="1480"/>
                    <a:pt x="3823" y="977"/>
                    <a:pt x="3432" y="587"/>
                  </a:cubicBezTo>
                  <a:cubicBezTo>
                    <a:pt x="3042" y="196"/>
                    <a:pt x="2539" y="1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2543731" y="1159577"/>
              <a:ext cx="467676" cy="466912"/>
            </a:xfrm>
            <a:custGeom>
              <a:avLst/>
              <a:gdLst/>
              <a:ahLst/>
              <a:cxnLst/>
              <a:rect l="l" t="t" r="r" b="b"/>
              <a:pathLst>
                <a:path w="17131" h="17103" extrusionOk="0">
                  <a:moveTo>
                    <a:pt x="8816" y="642"/>
                  </a:moveTo>
                  <a:cubicBezTo>
                    <a:pt x="9040" y="642"/>
                    <a:pt x="9235" y="782"/>
                    <a:pt x="9263" y="1005"/>
                  </a:cubicBezTo>
                  <a:lnTo>
                    <a:pt x="9486" y="2428"/>
                  </a:lnTo>
                  <a:cubicBezTo>
                    <a:pt x="9542" y="2846"/>
                    <a:pt x="9821" y="3181"/>
                    <a:pt x="10211" y="3293"/>
                  </a:cubicBezTo>
                  <a:cubicBezTo>
                    <a:pt x="10518" y="3376"/>
                    <a:pt x="10825" y="3516"/>
                    <a:pt x="11104" y="3655"/>
                  </a:cubicBezTo>
                  <a:cubicBezTo>
                    <a:pt x="11244" y="3737"/>
                    <a:pt x="11408" y="3775"/>
                    <a:pt x="11575" y="3775"/>
                  </a:cubicBezTo>
                  <a:cubicBezTo>
                    <a:pt x="11806" y="3775"/>
                    <a:pt x="12041" y="3702"/>
                    <a:pt x="12220" y="3572"/>
                  </a:cubicBezTo>
                  <a:lnTo>
                    <a:pt x="13392" y="2707"/>
                  </a:lnTo>
                  <a:cubicBezTo>
                    <a:pt x="13462" y="2660"/>
                    <a:pt x="13546" y="2638"/>
                    <a:pt x="13631" y="2638"/>
                  </a:cubicBezTo>
                  <a:cubicBezTo>
                    <a:pt x="13749" y="2638"/>
                    <a:pt x="13869" y="2681"/>
                    <a:pt x="13950" y="2763"/>
                  </a:cubicBezTo>
                  <a:lnTo>
                    <a:pt x="14340" y="3153"/>
                  </a:lnTo>
                  <a:cubicBezTo>
                    <a:pt x="14508" y="3293"/>
                    <a:pt x="14508" y="3544"/>
                    <a:pt x="14396" y="3711"/>
                  </a:cubicBezTo>
                  <a:lnTo>
                    <a:pt x="13531" y="4883"/>
                  </a:lnTo>
                  <a:cubicBezTo>
                    <a:pt x="13280" y="5218"/>
                    <a:pt x="13252" y="5636"/>
                    <a:pt x="13448" y="5999"/>
                  </a:cubicBezTo>
                  <a:cubicBezTo>
                    <a:pt x="13587" y="6278"/>
                    <a:pt x="13727" y="6585"/>
                    <a:pt x="13810" y="6892"/>
                  </a:cubicBezTo>
                  <a:cubicBezTo>
                    <a:pt x="13922" y="7254"/>
                    <a:pt x="14257" y="7561"/>
                    <a:pt x="14675" y="7617"/>
                  </a:cubicBezTo>
                  <a:lnTo>
                    <a:pt x="16098" y="7840"/>
                  </a:lnTo>
                  <a:cubicBezTo>
                    <a:pt x="16321" y="7868"/>
                    <a:pt x="16461" y="8063"/>
                    <a:pt x="16461" y="8287"/>
                  </a:cubicBezTo>
                  <a:lnTo>
                    <a:pt x="16461" y="8817"/>
                  </a:lnTo>
                  <a:cubicBezTo>
                    <a:pt x="16461" y="9040"/>
                    <a:pt x="16321" y="9207"/>
                    <a:pt x="16098" y="9235"/>
                  </a:cubicBezTo>
                  <a:lnTo>
                    <a:pt x="14675" y="9486"/>
                  </a:lnTo>
                  <a:cubicBezTo>
                    <a:pt x="14257" y="9542"/>
                    <a:pt x="13922" y="9821"/>
                    <a:pt x="13810" y="10212"/>
                  </a:cubicBezTo>
                  <a:cubicBezTo>
                    <a:pt x="13727" y="10519"/>
                    <a:pt x="13587" y="10798"/>
                    <a:pt x="13448" y="11077"/>
                  </a:cubicBezTo>
                  <a:cubicBezTo>
                    <a:pt x="13252" y="11439"/>
                    <a:pt x="13308" y="11886"/>
                    <a:pt x="13531" y="12220"/>
                  </a:cubicBezTo>
                  <a:lnTo>
                    <a:pt x="14396" y="13392"/>
                  </a:lnTo>
                  <a:cubicBezTo>
                    <a:pt x="14508" y="13560"/>
                    <a:pt x="14508" y="13811"/>
                    <a:pt x="14340" y="13950"/>
                  </a:cubicBezTo>
                  <a:lnTo>
                    <a:pt x="13978" y="14341"/>
                  </a:lnTo>
                  <a:cubicBezTo>
                    <a:pt x="13886" y="14417"/>
                    <a:pt x="13769" y="14460"/>
                    <a:pt x="13654" y="14460"/>
                  </a:cubicBezTo>
                  <a:cubicBezTo>
                    <a:pt x="13560" y="14460"/>
                    <a:pt x="13467" y="14431"/>
                    <a:pt x="13392" y="14369"/>
                  </a:cubicBezTo>
                  <a:lnTo>
                    <a:pt x="12220" y="13532"/>
                  </a:lnTo>
                  <a:cubicBezTo>
                    <a:pt x="12025" y="13385"/>
                    <a:pt x="11801" y="13315"/>
                    <a:pt x="11576" y="13315"/>
                  </a:cubicBezTo>
                  <a:cubicBezTo>
                    <a:pt x="11416" y="13315"/>
                    <a:pt x="11255" y="13350"/>
                    <a:pt x="11104" y="13420"/>
                  </a:cubicBezTo>
                  <a:cubicBezTo>
                    <a:pt x="10825" y="13587"/>
                    <a:pt x="10518" y="13699"/>
                    <a:pt x="10211" y="13783"/>
                  </a:cubicBezTo>
                  <a:cubicBezTo>
                    <a:pt x="9849" y="13922"/>
                    <a:pt x="9542" y="14257"/>
                    <a:pt x="9486" y="14648"/>
                  </a:cubicBezTo>
                  <a:lnTo>
                    <a:pt x="9263" y="16098"/>
                  </a:lnTo>
                  <a:cubicBezTo>
                    <a:pt x="9235" y="16294"/>
                    <a:pt x="9040" y="16461"/>
                    <a:pt x="8844" y="16461"/>
                  </a:cubicBezTo>
                  <a:lnTo>
                    <a:pt x="8286" y="16461"/>
                  </a:lnTo>
                  <a:cubicBezTo>
                    <a:pt x="8091" y="16461"/>
                    <a:pt x="7896" y="16294"/>
                    <a:pt x="7868" y="16098"/>
                  </a:cubicBezTo>
                  <a:lnTo>
                    <a:pt x="7645" y="14648"/>
                  </a:lnTo>
                  <a:cubicBezTo>
                    <a:pt x="7561" y="14257"/>
                    <a:pt x="7282" y="13922"/>
                    <a:pt x="6891" y="13783"/>
                  </a:cubicBezTo>
                  <a:cubicBezTo>
                    <a:pt x="6612" y="13699"/>
                    <a:pt x="6305" y="13587"/>
                    <a:pt x="6027" y="13420"/>
                  </a:cubicBezTo>
                  <a:cubicBezTo>
                    <a:pt x="5887" y="13364"/>
                    <a:pt x="5720" y="13308"/>
                    <a:pt x="5552" y="13308"/>
                  </a:cubicBezTo>
                  <a:cubicBezTo>
                    <a:pt x="5329" y="13308"/>
                    <a:pt x="5078" y="13392"/>
                    <a:pt x="4911" y="13532"/>
                  </a:cubicBezTo>
                  <a:lnTo>
                    <a:pt x="3711" y="14369"/>
                  </a:lnTo>
                  <a:cubicBezTo>
                    <a:pt x="3635" y="14431"/>
                    <a:pt x="3549" y="14460"/>
                    <a:pt x="3461" y="14460"/>
                  </a:cubicBezTo>
                  <a:cubicBezTo>
                    <a:pt x="3354" y="14460"/>
                    <a:pt x="3245" y="14417"/>
                    <a:pt x="3153" y="14341"/>
                  </a:cubicBezTo>
                  <a:lnTo>
                    <a:pt x="2790" y="13950"/>
                  </a:lnTo>
                  <a:cubicBezTo>
                    <a:pt x="2623" y="13811"/>
                    <a:pt x="2595" y="13560"/>
                    <a:pt x="2734" y="13392"/>
                  </a:cubicBezTo>
                  <a:lnTo>
                    <a:pt x="3599" y="12220"/>
                  </a:lnTo>
                  <a:cubicBezTo>
                    <a:pt x="3822" y="11886"/>
                    <a:pt x="3878" y="11439"/>
                    <a:pt x="3683" y="11104"/>
                  </a:cubicBezTo>
                  <a:cubicBezTo>
                    <a:pt x="3543" y="10798"/>
                    <a:pt x="3404" y="10519"/>
                    <a:pt x="3320" y="10212"/>
                  </a:cubicBezTo>
                  <a:cubicBezTo>
                    <a:pt x="3181" y="9821"/>
                    <a:pt x="2874" y="9542"/>
                    <a:pt x="2455" y="9486"/>
                  </a:cubicBezTo>
                  <a:lnTo>
                    <a:pt x="1005" y="9263"/>
                  </a:lnTo>
                  <a:cubicBezTo>
                    <a:pt x="809" y="9207"/>
                    <a:pt x="642" y="9040"/>
                    <a:pt x="642" y="8817"/>
                  </a:cubicBezTo>
                  <a:lnTo>
                    <a:pt x="642" y="8287"/>
                  </a:lnTo>
                  <a:cubicBezTo>
                    <a:pt x="642" y="8063"/>
                    <a:pt x="809" y="7896"/>
                    <a:pt x="1005" y="7840"/>
                  </a:cubicBezTo>
                  <a:lnTo>
                    <a:pt x="2455" y="7617"/>
                  </a:lnTo>
                  <a:cubicBezTo>
                    <a:pt x="2846" y="7561"/>
                    <a:pt x="3181" y="7282"/>
                    <a:pt x="3320" y="6892"/>
                  </a:cubicBezTo>
                  <a:cubicBezTo>
                    <a:pt x="3404" y="6585"/>
                    <a:pt x="3516" y="6278"/>
                    <a:pt x="3683" y="5999"/>
                  </a:cubicBezTo>
                  <a:cubicBezTo>
                    <a:pt x="3850" y="5664"/>
                    <a:pt x="3822" y="5218"/>
                    <a:pt x="3571" y="4883"/>
                  </a:cubicBezTo>
                  <a:lnTo>
                    <a:pt x="2734" y="3711"/>
                  </a:lnTo>
                  <a:cubicBezTo>
                    <a:pt x="2595" y="3544"/>
                    <a:pt x="2623" y="3293"/>
                    <a:pt x="2762" y="3153"/>
                  </a:cubicBezTo>
                  <a:lnTo>
                    <a:pt x="3153" y="2763"/>
                  </a:lnTo>
                  <a:cubicBezTo>
                    <a:pt x="3230" y="2686"/>
                    <a:pt x="3340" y="2643"/>
                    <a:pt x="3452" y="2643"/>
                  </a:cubicBezTo>
                  <a:cubicBezTo>
                    <a:pt x="3543" y="2643"/>
                    <a:pt x="3635" y="2672"/>
                    <a:pt x="3711" y="2735"/>
                  </a:cubicBezTo>
                  <a:lnTo>
                    <a:pt x="4883" y="3572"/>
                  </a:lnTo>
                  <a:cubicBezTo>
                    <a:pt x="5077" y="3702"/>
                    <a:pt x="5310" y="3775"/>
                    <a:pt x="5542" y="3775"/>
                  </a:cubicBezTo>
                  <a:cubicBezTo>
                    <a:pt x="5709" y="3775"/>
                    <a:pt x="5875" y="3737"/>
                    <a:pt x="6027" y="3655"/>
                  </a:cubicBezTo>
                  <a:cubicBezTo>
                    <a:pt x="6305" y="3516"/>
                    <a:pt x="6584" y="3404"/>
                    <a:pt x="6891" y="3293"/>
                  </a:cubicBezTo>
                  <a:cubicBezTo>
                    <a:pt x="7282" y="3181"/>
                    <a:pt x="7561" y="2846"/>
                    <a:pt x="7617" y="2428"/>
                  </a:cubicBezTo>
                  <a:lnTo>
                    <a:pt x="7868" y="1005"/>
                  </a:lnTo>
                  <a:cubicBezTo>
                    <a:pt x="7896" y="782"/>
                    <a:pt x="8063" y="642"/>
                    <a:pt x="8286" y="642"/>
                  </a:cubicBezTo>
                  <a:close/>
                  <a:moveTo>
                    <a:pt x="8286" y="1"/>
                  </a:moveTo>
                  <a:cubicBezTo>
                    <a:pt x="7756" y="1"/>
                    <a:pt x="7310" y="363"/>
                    <a:pt x="7226" y="893"/>
                  </a:cubicBezTo>
                  <a:lnTo>
                    <a:pt x="6975" y="2344"/>
                  </a:lnTo>
                  <a:cubicBezTo>
                    <a:pt x="6975" y="2484"/>
                    <a:pt x="6863" y="2623"/>
                    <a:pt x="6696" y="2679"/>
                  </a:cubicBezTo>
                  <a:cubicBezTo>
                    <a:pt x="6361" y="2791"/>
                    <a:pt x="6027" y="2930"/>
                    <a:pt x="5720" y="3097"/>
                  </a:cubicBezTo>
                  <a:cubicBezTo>
                    <a:pt x="5662" y="3121"/>
                    <a:pt x="5599" y="3134"/>
                    <a:pt x="5536" y="3134"/>
                  </a:cubicBezTo>
                  <a:cubicBezTo>
                    <a:pt x="5446" y="3134"/>
                    <a:pt x="5355" y="3107"/>
                    <a:pt x="5273" y="3042"/>
                  </a:cubicBezTo>
                  <a:lnTo>
                    <a:pt x="4101" y="2205"/>
                  </a:lnTo>
                  <a:cubicBezTo>
                    <a:pt x="3913" y="2067"/>
                    <a:pt x="3685" y="1996"/>
                    <a:pt x="3459" y="1996"/>
                  </a:cubicBezTo>
                  <a:cubicBezTo>
                    <a:pt x="3182" y="1996"/>
                    <a:pt x="2906" y="2101"/>
                    <a:pt x="2707" y="2316"/>
                  </a:cubicBezTo>
                  <a:lnTo>
                    <a:pt x="2316" y="2679"/>
                  </a:lnTo>
                  <a:cubicBezTo>
                    <a:pt x="1925" y="3070"/>
                    <a:pt x="1897" y="3655"/>
                    <a:pt x="2204" y="4102"/>
                  </a:cubicBezTo>
                  <a:lnTo>
                    <a:pt x="3041" y="5274"/>
                  </a:lnTo>
                  <a:cubicBezTo>
                    <a:pt x="3153" y="5413"/>
                    <a:pt x="3153" y="5580"/>
                    <a:pt x="3097" y="5720"/>
                  </a:cubicBezTo>
                  <a:cubicBezTo>
                    <a:pt x="2930" y="6027"/>
                    <a:pt x="2790" y="6362"/>
                    <a:pt x="2679" y="6696"/>
                  </a:cubicBezTo>
                  <a:cubicBezTo>
                    <a:pt x="2651" y="6836"/>
                    <a:pt x="2511" y="6947"/>
                    <a:pt x="2344" y="6975"/>
                  </a:cubicBezTo>
                  <a:lnTo>
                    <a:pt x="921" y="7199"/>
                  </a:lnTo>
                  <a:cubicBezTo>
                    <a:pt x="391" y="7282"/>
                    <a:pt x="0" y="7757"/>
                    <a:pt x="0" y="8287"/>
                  </a:cubicBezTo>
                  <a:lnTo>
                    <a:pt x="0" y="8817"/>
                  </a:lnTo>
                  <a:cubicBezTo>
                    <a:pt x="0" y="9375"/>
                    <a:pt x="391" y="9821"/>
                    <a:pt x="921" y="9905"/>
                  </a:cubicBezTo>
                  <a:lnTo>
                    <a:pt x="2344" y="10128"/>
                  </a:lnTo>
                  <a:cubicBezTo>
                    <a:pt x="2511" y="10156"/>
                    <a:pt x="2651" y="10267"/>
                    <a:pt x="2707" y="10407"/>
                  </a:cubicBezTo>
                  <a:cubicBezTo>
                    <a:pt x="2790" y="10742"/>
                    <a:pt x="2930" y="11077"/>
                    <a:pt x="3097" y="11383"/>
                  </a:cubicBezTo>
                  <a:cubicBezTo>
                    <a:pt x="3181" y="11523"/>
                    <a:pt x="3153" y="11690"/>
                    <a:pt x="3069" y="11830"/>
                  </a:cubicBezTo>
                  <a:lnTo>
                    <a:pt x="2204" y="13002"/>
                  </a:lnTo>
                  <a:cubicBezTo>
                    <a:pt x="1897" y="13448"/>
                    <a:pt x="1925" y="14034"/>
                    <a:pt x="2316" y="14424"/>
                  </a:cubicBezTo>
                  <a:lnTo>
                    <a:pt x="2707" y="14787"/>
                  </a:lnTo>
                  <a:cubicBezTo>
                    <a:pt x="2906" y="15002"/>
                    <a:pt x="3182" y="15107"/>
                    <a:pt x="3459" y="15107"/>
                  </a:cubicBezTo>
                  <a:cubicBezTo>
                    <a:pt x="3685" y="15107"/>
                    <a:pt x="3913" y="15037"/>
                    <a:pt x="4101" y="14899"/>
                  </a:cubicBezTo>
                  <a:lnTo>
                    <a:pt x="5273" y="14062"/>
                  </a:lnTo>
                  <a:cubicBezTo>
                    <a:pt x="5355" y="13996"/>
                    <a:pt x="5446" y="13969"/>
                    <a:pt x="5536" y="13969"/>
                  </a:cubicBezTo>
                  <a:cubicBezTo>
                    <a:pt x="5599" y="13969"/>
                    <a:pt x="5662" y="13983"/>
                    <a:pt x="5720" y="14006"/>
                  </a:cubicBezTo>
                  <a:cubicBezTo>
                    <a:pt x="6027" y="14173"/>
                    <a:pt x="6361" y="14313"/>
                    <a:pt x="6696" y="14424"/>
                  </a:cubicBezTo>
                  <a:cubicBezTo>
                    <a:pt x="6863" y="14452"/>
                    <a:pt x="6975" y="14592"/>
                    <a:pt x="7003" y="14759"/>
                  </a:cubicBezTo>
                  <a:lnTo>
                    <a:pt x="7226" y="16182"/>
                  </a:lnTo>
                  <a:cubicBezTo>
                    <a:pt x="7310" y="16712"/>
                    <a:pt x="7756" y="17103"/>
                    <a:pt x="8286" y="17103"/>
                  </a:cubicBezTo>
                  <a:lnTo>
                    <a:pt x="8844" y="17103"/>
                  </a:lnTo>
                  <a:cubicBezTo>
                    <a:pt x="9374" y="17103"/>
                    <a:pt x="9821" y="16712"/>
                    <a:pt x="9904" y="16182"/>
                  </a:cubicBezTo>
                  <a:lnTo>
                    <a:pt x="10128" y="14759"/>
                  </a:lnTo>
                  <a:cubicBezTo>
                    <a:pt x="10156" y="14592"/>
                    <a:pt x="10267" y="14452"/>
                    <a:pt x="10407" y="14424"/>
                  </a:cubicBezTo>
                  <a:cubicBezTo>
                    <a:pt x="10769" y="14313"/>
                    <a:pt x="11076" y="14173"/>
                    <a:pt x="11411" y="14006"/>
                  </a:cubicBezTo>
                  <a:cubicBezTo>
                    <a:pt x="11474" y="13981"/>
                    <a:pt x="11542" y="13967"/>
                    <a:pt x="11608" y="13967"/>
                  </a:cubicBezTo>
                  <a:cubicBezTo>
                    <a:pt x="11690" y="13967"/>
                    <a:pt x="11768" y="13988"/>
                    <a:pt x="11830" y="14034"/>
                  </a:cubicBezTo>
                  <a:lnTo>
                    <a:pt x="13029" y="14899"/>
                  </a:lnTo>
                  <a:cubicBezTo>
                    <a:pt x="13197" y="15038"/>
                    <a:pt x="13420" y="15122"/>
                    <a:pt x="13643" y="15122"/>
                  </a:cubicBezTo>
                  <a:cubicBezTo>
                    <a:pt x="13950" y="15122"/>
                    <a:pt x="14229" y="15010"/>
                    <a:pt x="14424" y="14787"/>
                  </a:cubicBezTo>
                  <a:lnTo>
                    <a:pt x="14815" y="14424"/>
                  </a:lnTo>
                  <a:cubicBezTo>
                    <a:pt x="15177" y="14034"/>
                    <a:pt x="15233" y="13448"/>
                    <a:pt x="14926" y="13002"/>
                  </a:cubicBezTo>
                  <a:lnTo>
                    <a:pt x="14061" y="11830"/>
                  </a:lnTo>
                  <a:cubicBezTo>
                    <a:pt x="13978" y="11690"/>
                    <a:pt x="13950" y="11523"/>
                    <a:pt x="14034" y="11383"/>
                  </a:cubicBezTo>
                  <a:cubicBezTo>
                    <a:pt x="14173" y="11077"/>
                    <a:pt x="14313" y="10742"/>
                    <a:pt x="14424" y="10407"/>
                  </a:cubicBezTo>
                  <a:cubicBezTo>
                    <a:pt x="14480" y="10267"/>
                    <a:pt x="14619" y="10156"/>
                    <a:pt x="14759" y="10128"/>
                  </a:cubicBezTo>
                  <a:lnTo>
                    <a:pt x="16210" y="9877"/>
                  </a:lnTo>
                  <a:cubicBezTo>
                    <a:pt x="16740" y="9793"/>
                    <a:pt x="17130" y="9347"/>
                    <a:pt x="17130" y="8817"/>
                  </a:cubicBezTo>
                  <a:lnTo>
                    <a:pt x="17130" y="8287"/>
                  </a:lnTo>
                  <a:cubicBezTo>
                    <a:pt x="17130" y="7729"/>
                    <a:pt x="16740" y="7282"/>
                    <a:pt x="16210" y="7199"/>
                  </a:cubicBezTo>
                  <a:lnTo>
                    <a:pt x="14759" y="6975"/>
                  </a:lnTo>
                  <a:cubicBezTo>
                    <a:pt x="14619" y="6947"/>
                    <a:pt x="14480" y="6836"/>
                    <a:pt x="14424" y="6696"/>
                  </a:cubicBezTo>
                  <a:cubicBezTo>
                    <a:pt x="14313" y="6362"/>
                    <a:pt x="14173" y="6027"/>
                    <a:pt x="14034" y="5692"/>
                  </a:cubicBezTo>
                  <a:cubicBezTo>
                    <a:pt x="13950" y="5553"/>
                    <a:pt x="13978" y="5385"/>
                    <a:pt x="14061" y="5274"/>
                  </a:cubicBezTo>
                  <a:lnTo>
                    <a:pt x="14926" y="4102"/>
                  </a:lnTo>
                  <a:cubicBezTo>
                    <a:pt x="15233" y="3655"/>
                    <a:pt x="15177" y="3070"/>
                    <a:pt x="14815" y="2679"/>
                  </a:cubicBezTo>
                  <a:lnTo>
                    <a:pt x="14424" y="2316"/>
                  </a:lnTo>
                  <a:cubicBezTo>
                    <a:pt x="14225" y="2101"/>
                    <a:pt x="13949" y="1996"/>
                    <a:pt x="13667" y="1996"/>
                  </a:cubicBezTo>
                  <a:cubicBezTo>
                    <a:pt x="13437" y="1996"/>
                    <a:pt x="13202" y="2067"/>
                    <a:pt x="13001" y="2205"/>
                  </a:cubicBezTo>
                  <a:lnTo>
                    <a:pt x="11857" y="3042"/>
                  </a:lnTo>
                  <a:cubicBezTo>
                    <a:pt x="11776" y="3090"/>
                    <a:pt x="11686" y="3120"/>
                    <a:pt x="11597" y="3120"/>
                  </a:cubicBezTo>
                  <a:cubicBezTo>
                    <a:pt x="11533" y="3120"/>
                    <a:pt x="11469" y="3105"/>
                    <a:pt x="11411" y="3070"/>
                  </a:cubicBezTo>
                  <a:cubicBezTo>
                    <a:pt x="11076" y="2930"/>
                    <a:pt x="10741" y="2791"/>
                    <a:pt x="10407" y="2679"/>
                  </a:cubicBezTo>
                  <a:cubicBezTo>
                    <a:pt x="10267" y="2623"/>
                    <a:pt x="10156" y="2484"/>
                    <a:pt x="10128" y="2344"/>
                  </a:cubicBezTo>
                  <a:lnTo>
                    <a:pt x="9904" y="893"/>
                  </a:lnTo>
                  <a:cubicBezTo>
                    <a:pt x="9821" y="363"/>
                    <a:pt x="9374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021290" y="1109318"/>
              <a:ext cx="246792" cy="246792"/>
            </a:xfrm>
            <a:custGeom>
              <a:avLst/>
              <a:gdLst/>
              <a:ahLst/>
              <a:cxnLst/>
              <a:rect l="l" t="t" r="r" b="b"/>
              <a:pathLst>
                <a:path w="9040" h="9040" extrusionOk="0">
                  <a:moveTo>
                    <a:pt x="4520" y="670"/>
                  </a:moveTo>
                  <a:cubicBezTo>
                    <a:pt x="5552" y="670"/>
                    <a:pt x="6528" y="1060"/>
                    <a:pt x="7254" y="1786"/>
                  </a:cubicBezTo>
                  <a:cubicBezTo>
                    <a:pt x="7979" y="2511"/>
                    <a:pt x="8370" y="3488"/>
                    <a:pt x="8370" y="4520"/>
                  </a:cubicBezTo>
                  <a:cubicBezTo>
                    <a:pt x="8370" y="5552"/>
                    <a:pt x="7979" y="6529"/>
                    <a:pt x="7254" y="7254"/>
                  </a:cubicBezTo>
                  <a:cubicBezTo>
                    <a:pt x="6528" y="7979"/>
                    <a:pt x="5552" y="8370"/>
                    <a:pt x="4520" y="8370"/>
                  </a:cubicBezTo>
                  <a:cubicBezTo>
                    <a:pt x="3487" y="8370"/>
                    <a:pt x="2511" y="7979"/>
                    <a:pt x="1786" y="7254"/>
                  </a:cubicBezTo>
                  <a:cubicBezTo>
                    <a:pt x="1060" y="6529"/>
                    <a:pt x="642" y="5552"/>
                    <a:pt x="642" y="4520"/>
                  </a:cubicBezTo>
                  <a:cubicBezTo>
                    <a:pt x="642" y="3488"/>
                    <a:pt x="1060" y="2511"/>
                    <a:pt x="1786" y="1786"/>
                  </a:cubicBezTo>
                  <a:cubicBezTo>
                    <a:pt x="2511" y="1060"/>
                    <a:pt x="3487" y="670"/>
                    <a:pt x="4520" y="670"/>
                  </a:cubicBezTo>
                  <a:close/>
                  <a:moveTo>
                    <a:pt x="4520" y="0"/>
                  </a:moveTo>
                  <a:cubicBezTo>
                    <a:pt x="3320" y="0"/>
                    <a:pt x="2176" y="475"/>
                    <a:pt x="1311" y="1339"/>
                  </a:cubicBezTo>
                  <a:cubicBezTo>
                    <a:pt x="474" y="2176"/>
                    <a:pt x="0" y="3320"/>
                    <a:pt x="0" y="4520"/>
                  </a:cubicBezTo>
                  <a:cubicBezTo>
                    <a:pt x="0" y="5720"/>
                    <a:pt x="474" y="6863"/>
                    <a:pt x="1311" y="7700"/>
                  </a:cubicBezTo>
                  <a:cubicBezTo>
                    <a:pt x="2176" y="8565"/>
                    <a:pt x="3320" y="9040"/>
                    <a:pt x="4520" y="9040"/>
                  </a:cubicBezTo>
                  <a:cubicBezTo>
                    <a:pt x="5719" y="9040"/>
                    <a:pt x="6863" y="8565"/>
                    <a:pt x="7700" y="7700"/>
                  </a:cubicBezTo>
                  <a:cubicBezTo>
                    <a:pt x="8565" y="6863"/>
                    <a:pt x="9039" y="5720"/>
                    <a:pt x="9039" y="4520"/>
                  </a:cubicBezTo>
                  <a:cubicBezTo>
                    <a:pt x="9039" y="3320"/>
                    <a:pt x="8565" y="2176"/>
                    <a:pt x="7700" y="1339"/>
                  </a:cubicBezTo>
                  <a:cubicBezTo>
                    <a:pt x="6863" y="475"/>
                    <a:pt x="5719" y="0"/>
                    <a:pt x="4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5213" y="1017781"/>
              <a:ext cx="425034" cy="423641"/>
            </a:xfrm>
            <a:custGeom>
              <a:avLst/>
              <a:gdLst/>
              <a:ahLst/>
              <a:cxnLst/>
              <a:rect l="l" t="t" r="r" b="b"/>
              <a:pathLst>
                <a:path w="15569" h="15518" extrusionOk="0">
                  <a:moveTo>
                    <a:pt x="8175" y="647"/>
                  </a:moveTo>
                  <a:lnTo>
                    <a:pt x="8482" y="675"/>
                  </a:lnTo>
                  <a:cubicBezTo>
                    <a:pt x="8733" y="703"/>
                    <a:pt x="8900" y="926"/>
                    <a:pt x="8872" y="1149"/>
                  </a:cubicBezTo>
                  <a:lnTo>
                    <a:pt x="8844" y="1735"/>
                  </a:lnTo>
                  <a:cubicBezTo>
                    <a:pt x="8789" y="2209"/>
                    <a:pt x="9068" y="2656"/>
                    <a:pt x="9542" y="2823"/>
                  </a:cubicBezTo>
                  <a:cubicBezTo>
                    <a:pt x="9821" y="2935"/>
                    <a:pt x="10100" y="3074"/>
                    <a:pt x="10351" y="3214"/>
                  </a:cubicBezTo>
                  <a:cubicBezTo>
                    <a:pt x="10516" y="3313"/>
                    <a:pt x="10703" y="3360"/>
                    <a:pt x="10889" y="3360"/>
                  </a:cubicBezTo>
                  <a:cubicBezTo>
                    <a:pt x="11175" y="3360"/>
                    <a:pt x="11460" y="3249"/>
                    <a:pt x="11662" y="3046"/>
                  </a:cubicBezTo>
                  <a:lnTo>
                    <a:pt x="12081" y="2628"/>
                  </a:lnTo>
                  <a:cubicBezTo>
                    <a:pt x="12150" y="2544"/>
                    <a:pt x="12262" y="2502"/>
                    <a:pt x="12377" y="2502"/>
                  </a:cubicBezTo>
                  <a:cubicBezTo>
                    <a:pt x="12492" y="2502"/>
                    <a:pt x="12611" y="2544"/>
                    <a:pt x="12695" y="2628"/>
                  </a:cubicBezTo>
                  <a:lnTo>
                    <a:pt x="12918" y="2851"/>
                  </a:lnTo>
                  <a:cubicBezTo>
                    <a:pt x="13001" y="2935"/>
                    <a:pt x="13029" y="3046"/>
                    <a:pt x="13029" y="3158"/>
                  </a:cubicBezTo>
                  <a:cubicBezTo>
                    <a:pt x="13029" y="3270"/>
                    <a:pt x="13001" y="3381"/>
                    <a:pt x="12918" y="3465"/>
                  </a:cubicBezTo>
                  <a:lnTo>
                    <a:pt x="12499" y="3883"/>
                  </a:lnTo>
                  <a:cubicBezTo>
                    <a:pt x="12164" y="4218"/>
                    <a:pt x="12081" y="4776"/>
                    <a:pt x="12332" y="5195"/>
                  </a:cubicBezTo>
                  <a:cubicBezTo>
                    <a:pt x="12471" y="5446"/>
                    <a:pt x="12611" y="5725"/>
                    <a:pt x="12722" y="6004"/>
                  </a:cubicBezTo>
                  <a:cubicBezTo>
                    <a:pt x="12877" y="6415"/>
                    <a:pt x="13268" y="6708"/>
                    <a:pt x="13699" y="6708"/>
                  </a:cubicBezTo>
                  <a:cubicBezTo>
                    <a:pt x="13736" y="6708"/>
                    <a:pt x="13773" y="6706"/>
                    <a:pt x="13810" y="6701"/>
                  </a:cubicBezTo>
                  <a:lnTo>
                    <a:pt x="14452" y="6645"/>
                  </a:lnTo>
                  <a:cubicBezTo>
                    <a:pt x="14675" y="6645"/>
                    <a:pt x="14843" y="6813"/>
                    <a:pt x="14871" y="7036"/>
                  </a:cubicBezTo>
                  <a:lnTo>
                    <a:pt x="14899" y="7371"/>
                  </a:lnTo>
                  <a:cubicBezTo>
                    <a:pt x="14899" y="7482"/>
                    <a:pt x="14871" y="7594"/>
                    <a:pt x="14787" y="7678"/>
                  </a:cubicBezTo>
                  <a:cubicBezTo>
                    <a:pt x="14731" y="7761"/>
                    <a:pt x="14620" y="7817"/>
                    <a:pt x="14508" y="7845"/>
                  </a:cubicBezTo>
                  <a:lnTo>
                    <a:pt x="13950" y="7873"/>
                  </a:lnTo>
                  <a:cubicBezTo>
                    <a:pt x="13448" y="7929"/>
                    <a:pt x="13057" y="8291"/>
                    <a:pt x="12974" y="8766"/>
                  </a:cubicBezTo>
                  <a:cubicBezTo>
                    <a:pt x="12918" y="9073"/>
                    <a:pt x="12834" y="9379"/>
                    <a:pt x="12750" y="9658"/>
                  </a:cubicBezTo>
                  <a:cubicBezTo>
                    <a:pt x="12583" y="10133"/>
                    <a:pt x="12750" y="10635"/>
                    <a:pt x="13141" y="10914"/>
                  </a:cubicBezTo>
                  <a:lnTo>
                    <a:pt x="13615" y="11221"/>
                  </a:lnTo>
                  <a:cubicBezTo>
                    <a:pt x="13810" y="11360"/>
                    <a:pt x="13838" y="11639"/>
                    <a:pt x="13699" y="11835"/>
                  </a:cubicBezTo>
                  <a:lnTo>
                    <a:pt x="13531" y="12086"/>
                  </a:lnTo>
                  <a:cubicBezTo>
                    <a:pt x="13445" y="12207"/>
                    <a:pt x="13304" y="12275"/>
                    <a:pt x="13163" y="12275"/>
                  </a:cubicBezTo>
                  <a:cubicBezTo>
                    <a:pt x="13077" y="12275"/>
                    <a:pt x="12991" y="12250"/>
                    <a:pt x="12918" y="12197"/>
                  </a:cubicBezTo>
                  <a:lnTo>
                    <a:pt x="11969" y="11556"/>
                  </a:lnTo>
                  <a:cubicBezTo>
                    <a:pt x="11920" y="11507"/>
                    <a:pt x="11855" y="11485"/>
                    <a:pt x="11788" y="11485"/>
                  </a:cubicBezTo>
                  <a:cubicBezTo>
                    <a:pt x="11702" y="11485"/>
                    <a:pt x="11613" y="11521"/>
                    <a:pt x="11551" y="11583"/>
                  </a:cubicBezTo>
                  <a:lnTo>
                    <a:pt x="11467" y="11695"/>
                  </a:lnTo>
                  <a:cubicBezTo>
                    <a:pt x="11160" y="12002"/>
                    <a:pt x="10797" y="12281"/>
                    <a:pt x="10407" y="12504"/>
                  </a:cubicBezTo>
                  <a:cubicBezTo>
                    <a:pt x="9988" y="12755"/>
                    <a:pt x="9793" y="13257"/>
                    <a:pt x="9905" y="13704"/>
                  </a:cubicBezTo>
                  <a:lnTo>
                    <a:pt x="10044" y="14234"/>
                  </a:lnTo>
                  <a:cubicBezTo>
                    <a:pt x="10072" y="14346"/>
                    <a:pt x="10072" y="14457"/>
                    <a:pt x="10016" y="14569"/>
                  </a:cubicBezTo>
                  <a:cubicBezTo>
                    <a:pt x="9933" y="14652"/>
                    <a:pt x="9849" y="14736"/>
                    <a:pt x="9737" y="14764"/>
                  </a:cubicBezTo>
                  <a:lnTo>
                    <a:pt x="9430" y="14848"/>
                  </a:lnTo>
                  <a:lnTo>
                    <a:pt x="9319" y="14848"/>
                  </a:lnTo>
                  <a:cubicBezTo>
                    <a:pt x="9123" y="14848"/>
                    <a:pt x="8956" y="14708"/>
                    <a:pt x="8900" y="14541"/>
                  </a:cubicBezTo>
                  <a:lnTo>
                    <a:pt x="8761" y="14067"/>
                  </a:lnTo>
                  <a:cubicBezTo>
                    <a:pt x="8649" y="13592"/>
                    <a:pt x="8231" y="13257"/>
                    <a:pt x="7728" y="13257"/>
                  </a:cubicBezTo>
                  <a:lnTo>
                    <a:pt x="7673" y="13257"/>
                  </a:lnTo>
                  <a:cubicBezTo>
                    <a:pt x="7366" y="13257"/>
                    <a:pt x="7059" y="13230"/>
                    <a:pt x="6752" y="13174"/>
                  </a:cubicBezTo>
                  <a:cubicBezTo>
                    <a:pt x="6691" y="13163"/>
                    <a:pt x="6630" y="13158"/>
                    <a:pt x="6570" y="13158"/>
                  </a:cubicBezTo>
                  <a:cubicBezTo>
                    <a:pt x="6160" y="13158"/>
                    <a:pt x="5778" y="13398"/>
                    <a:pt x="5608" y="13788"/>
                  </a:cubicBezTo>
                  <a:lnTo>
                    <a:pt x="5413" y="14234"/>
                  </a:lnTo>
                  <a:cubicBezTo>
                    <a:pt x="5330" y="14400"/>
                    <a:pt x="5154" y="14489"/>
                    <a:pt x="4989" y="14489"/>
                  </a:cubicBezTo>
                  <a:cubicBezTo>
                    <a:pt x="4932" y="14489"/>
                    <a:pt x="4877" y="14478"/>
                    <a:pt x="4827" y="14457"/>
                  </a:cubicBezTo>
                  <a:lnTo>
                    <a:pt x="4548" y="14318"/>
                  </a:lnTo>
                  <a:cubicBezTo>
                    <a:pt x="4436" y="14262"/>
                    <a:pt x="4353" y="14178"/>
                    <a:pt x="4297" y="14067"/>
                  </a:cubicBezTo>
                  <a:cubicBezTo>
                    <a:pt x="4269" y="13955"/>
                    <a:pt x="4269" y="13843"/>
                    <a:pt x="4325" y="13732"/>
                  </a:cubicBezTo>
                  <a:lnTo>
                    <a:pt x="4520" y="13313"/>
                  </a:lnTo>
                  <a:cubicBezTo>
                    <a:pt x="4715" y="12867"/>
                    <a:pt x="4604" y="12337"/>
                    <a:pt x="4213" y="12002"/>
                  </a:cubicBezTo>
                  <a:cubicBezTo>
                    <a:pt x="4102" y="11918"/>
                    <a:pt x="3990" y="11807"/>
                    <a:pt x="3851" y="11695"/>
                  </a:cubicBezTo>
                  <a:cubicBezTo>
                    <a:pt x="3767" y="11583"/>
                    <a:pt x="3655" y="11472"/>
                    <a:pt x="3544" y="11360"/>
                  </a:cubicBezTo>
                  <a:cubicBezTo>
                    <a:pt x="3336" y="11096"/>
                    <a:pt x="3026" y="10959"/>
                    <a:pt x="2709" y="10959"/>
                  </a:cubicBezTo>
                  <a:cubicBezTo>
                    <a:pt x="2557" y="10959"/>
                    <a:pt x="2404" y="10990"/>
                    <a:pt x="2260" y="11053"/>
                  </a:cubicBezTo>
                  <a:lnTo>
                    <a:pt x="1842" y="11249"/>
                  </a:lnTo>
                  <a:cubicBezTo>
                    <a:pt x="1781" y="11279"/>
                    <a:pt x="1718" y="11293"/>
                    <a:pt x="1656" y="11293"/>
                  </a:cubicBezTo>
                  <a:cubicBezTo>
                    <a:pt x="1492" y="11293"/>
                    <a:pt x="1337" y="11195"/>
                    <a:pt x="1256" y="11053"/>
                  </a:cubicBezTo>
                  <a:lnTo>
                    <a:pt x="1116" y="10747"/>
                  </a:lnTo>
                  <a:cubicBezTo>
                    <a:pt x="1061" y="10635"/>
                    <a:pt x="1061" y="10523"/>
                    <a:pt x="1116" y="10412"/>
                  </a:cubicBezTo>
                  <a:cubicBezTo>
                    <a:pt x="1144" y="10300"/>
                    <a:pt x="1228" y="10216"/>
                    <a:pt x="1340" y="10189"/>
                  </a:cubicBezTo>
                  <a:lnTo>
                    <a:pt x="1758" y="9965"/>
                  </a:lnTo>
                  <a:cubicBezTo>
                    <a:pt x="2204" y="9770"/>
                    <a:pt x="2456" y="9296"/>
                    <a:pt x="2372" y="8821"/>
                  </a:cubicBezTo>
                  <a:cubicBezTo>
                    <a:pt x="2316" y="8487"/>
                    <a:pt x="2288" y="8180"/>
                    <a:pt x="2288" y="7845"/>
                  </a:cubicBezTo>
                  <a:cubicBezTo>
                    <a:pt x="2288" y="7371"/>
                    <a:pt x="1953" y="6924"/>
                    <a:pt x="1479" y="6813"/>
                  </a:cubicBezTo>
                  <a:lnTo>
                    <a:pt x="1033" y="6673"/>
                  </a:lnTo>
                  <a:cubicBezTo>
                    <a:pt x="921" y="6645"/>
                    <a:pt x="810" y="6562"/>
                    <a:pt x="754" y="6478"/>
                  </a:cubicBezTo>
                  <a:cubicBezTo>
                    <a:pt x="698" y="6366"/>
                    <a:pt x="670" y="6255"/>
                    <a:pt x="726" y="6143"/>
                  </a:cubicBezTo>
                  <a:lnTo>
                    <a:pt x="782" y="5836"/>
                  </a:lnTo>
                  <a:cubicBezTo>
                    <a:pt x="853" y="5646"/>
                    <a:pt x="1025" y="5517"/>
                    <a:pt x="1229" y="5517"/>
                  </a:cubicBezTo>
                  <a:cubicBezTo>
                    <a:pt x="1265" y="5517"/>
                    <a:pt x="1302" y="5521"/>
                    <a:pt x="1340" y="5529"/>
                  </a:cubicBezTo>
                  <a:lnTo>
                    <a:pt x="1814" y="5669"/>
                  </a:lnTo>
                  <a:cubicBezTo>
                    <a:pt x="1897" y="5688"/>
                    <a:pt x="1980" y="5698"/>
                    <a:pt x="2063" y="5698"/>
                  </a:cubicBezTo>
                  <a:cubicBezTo>
                    <a:pt x="2455" y="5698"/>
                    <a:pt x="2829" y="5489"/>
                    <a:pt x="3014" y="5167"/>
                  </a:cubicBezTo>
                  <a:cubicBezTo>
                    <a:pt x="3265" y="4748"/>
                    <a:pt x="3544" y="4386"/>
                    <a:pt x="3878" y="4051"/>
                  </a:cubicBezTo>
                  <a:lnTo>
                    <a:pt x="3934" y="3995"/>
                  </a:lnTo>
                  <a:cubicBezTo>
                    <a:pt x="4046" y="3883"/>
                    <a:pt x="4074" y="3716"/>
                    <a:pt x="3990" y="3576"/>
                  </a:cubicBezTo>
                  <a:lnTo>
                    <a:pt x="3348" y="2656"/>
                  </a:lnTo>
                  <a:cubicBezTo>
                    <a:pt x="3209" y="2460"/>
                    <a:pt x="3237" y="2182"/>
                    <a:pt x="3432" y="2042"/>
                  </a:cubicBezTo>
                  <a:lnTo>
                    <a:pt x="3711" y="1847"/>
                  </a:lnTo>
                  <a:cubicBezTo>
                    <a:pt x="3780" y="1807"/>
                    <a:pt x="3860" y="1789"/>
                    <a:pt x="3939" y="1789"/>
                  </a:cubicBezTo>
                  <a:cubicBezTo>
                    <a:pt x="4083" y="1789"/>
                    <a:pt x="4225" y="1850"/>
                    <a:pt x="4297" y="1958"/>
                  </a:cubicBezTo>
                  <a:lnTo>
                    <a:pt x="4632" y="2405"/>
                  </a:lnTo>
                  <a:cubicBezTo>
                    <a:pt x="4817" y="2693"/>
                    <a:pt x="5155" y="2860"/>
                    <a:pt x="5499" y="2860"/>
                  </a:cubicBezTo>
                  <a:cubicBezTo>
                    <a:pt x="5620" y="2860"/>
                    <a:pt x="5743" y="2839"/>
                    <a:pt x="5859" y="2795"/>
                  </a:cubicBezTo>
                  <a:cubicBezTo>
                    <a:pt x="6166" y="2712"/>
                    <a:pt x="6445" y="2628"/>
                    <a:pt x="6752" y="2572"/>
                  </a:cubicBezTo>
                  <a:cubicBezTo>
                    <a:pt x="7254" y="2488"/>
                    <a:pt x="7617" y="2098"/>
                    <a:pt x="7645" y="1596"/>
                  </a:cubicBezTo>
                  <a:lnTo>
                    <a:pt x="7701" y="1038"/>
                  </a:lnTo>
                  <a:cubicBezTo>
                    <a:pt x="7728" y="842"/>
                    <a:pt x="7896" y="647"/>
                    <a:pt x="8175" y="647"/>
                  </a:cubicBezTo>
                  <a:close/>
                  <a:moveTo>
                    <a:pt x="8132" y="1"/>
                  </a:moveTo>
                  <a:cubicBezTo>
                    <a:pt x="7586" y="1"/>
                    <a:pt x="7112" y="429"/>
                    <a:pt x="7059" y="982"/>
                  </a:cubicBezTo>
                  <a:lnTo>
                    <a:pt x="7003" y="1540"/>
                  </a:lnTo>
                  <a:cubicBezTo>
                    <a:pt x="6975" y="1735"/>
                    <a:pt x="6836" y="1903"/>
                    <a:pt x="6640" y="1930"/>
                  </a:cubicBezTo>
                  <a:cubicBezTo>
                    <a:pt x="6306" y="1986"/>
                    <a:pt x="5971" y="2070"/>
                    <a:pt x="5636" y="2182"/>
                  </a:cubicBezTo>
                  <a:cubicBezTo>
                    <a:pt x="5590" y="2205"/>
                    <a:pt x="5542" y="2215"/>
                    <a:pt x="5494" y="2215"/>
                  </a:cubicBezTo>
                  <a:cubicBezTo>
                    <a:pt x="5367" y="2215"/>
                    <a:pt x="5243" y="2143"/>
                    <a:pt x="5162" y="2042"/>
                  </a:cubicBezTo>
                  <a:lnTo>
                    <a:pt x="4855" y="1596"/>
                  </a:lnTo>
                  <a:cubicBezTo>
                    <a:pt x="4645" y="1298"/>
                    <a:pt x="4282" y="1133"/>
                    <a:pt x="3923" y="1133"/>
                  </a:cubicBezTo>
                  <a:cubicBezTo>
                    <a:pt x="3710" y="1133"/>
                    <a:pt x="3498" y="1192"/>
                    <a:pt x="3320" y="1317"/>
                  </a:cubicBezTo>
                  <a:lnTo>
                    <a:pt x="3069" y="1512"/>
                  </a:lnTo>
                  <a:cubicBezTo>
                    <a:pt x="2567" y="1847"/>
                    <a:pt x="2456" y="2544"/>
                    <a:pt x="2790" y="3018"/>
                  </a:cubicBezTo>
                  <a:lnTo>
                    <a:pt x="3293" y="3716"/>
                  </a:lnTo>
                  <a:cubicBezTo>
                    <a:pt x="2986" y="4051"/>
                    <a:pt x="2707" y="4413"/>
                    <a:pt x="2456" y="4832"/>
                  </a:cubicBezTo>
                  <a:cubicBezTo>
                    <a:pt x="2389" y="4964"/>
                    <a:pt x="2253" y="5044"/>
                    <a:pt x="2103" y="5044"/>
                  </a:cubicBezTo>
                  <a:cubicBezTo>
                    <a:pt x="2063" y="5044"/>
                    <a:pt x="2022" y="5039"/>
                    <a:pt x="1981" y="5027"/>
                  </a:cubicBezTo>
                  <a:lnTo>
                    <a:pt x="1507" y="4888"/>
                  </a:lnTo>
                  <a:cubicBezTo>
                    <a:pt x="1422" y="4867"/>
                    <a:pt x="1336" y="4858"/>
                    <a:pt x="1251" y="4858"/>
                  </a:cubicBezTo>
                  <a:cubicBezTo>
                    <a:pt x="753" y="4858"/>
                    <a:pt x="287" y="5192"/>
                    <a:pt x="168" y="5669"/>
                  </a:cubicBezTo>
                  <a:lnTo>
                    <a:pt x="84" y="5976"/>
                  </a:lnTo>
                  <a:cubicBezTo>
                    <a:pt x="0" y="6255"/>
                    <a:pt x="56" y="6562"/>
                    <a:pt x="196" y="6813"/>
                  </a:cubicBezTo>
                  <a:cubicBezTo>
                    <a:pt x="335" y="7064"/>
                    <a:pt x="558" y="7231"/>
                    <a:pt x="837" y="7315"/>
                  </a:cubicBezTo>
                  <a:lnTo>
                    <a:pt x="1312" y="7427"/>
                  </a:lnTo>
                  <a:cubicBezTo>
                    <a:pt x="1507" y="7482"/>
                    <a:pt x="1646" y="7650"/>
                    <a:pt x="1646" y="7845"/>
                  </a:cubicBezTo>
                  <a:cubicBezTo>
                    <a:pt x="1646" y="8208"/>
                    <a:pt x="1674" y="8570"/>
                    <a:pt x="1730" y="8933"/>
                  </a:cubicBezTo>
                  <a:cubicBezTo>
                    <a:pt x="1758" y="9128"/>
                    <a:pt x="1674" y="9296"/>
                    <a:pt x="1479" y="9379"/>
                  </a:cubicBezTo>
                  <a:lnTo>
                    <a:pt x="1061" y="9575"/>
                  </a:lnTo>
                  <a:cubicBezTo>
                    <a:pt x="782" y="9714"/>
                    <a:pt x="586" y="9937"/>
                    <a:pt x="503" y="10189"/>
                  </a:cubicBezTo>
                  <a:cubicBezTo>
                    <a:pt x="391" y="10468"/>
                    <a:pt x="419" y="10774"/>
                    <a:pt x="531" y="11026"/>
                  </a:cubicBezTo>
                  <a:lnTo>
                    <a:pt x="670" y="11305"/>
                  </a:lnTo>
                  <a:cubicBezTo>
                    <a:pt x="854" y="11694"/>
                    <a:pt x="1264" y="11933"/>
                    <a:pt x="1679" y="11933"/>
                  </a:cubicBezTo>
                  <a:cubicBezTo>
                    <a:pt x="1829" y="11933"/>
                    <a:pt x="1980" y="11901"/>
                    <a:pt x="2121" y="11835"/>
                  </a:cubicBezTo>
                  <a:lnTo>
                    <a:pt x="2539" y="11639"/>
                  </a:lnTo>
                  <a:cubicBezTo>
                    <a:pt x="2591" y="11613"/>
                    <a:pt x="2648" y="11601"/>
                    <a:pt x="2707" y="11601"/>
                  </a:cubicBezTo>
                  <a:cubicBezTo>
                    <a:pt x="2837" y="11601"/>
                    <a:pt x="2973" y="11663"/>
                    <a:pt x="3069" y="11779"/>
                  </a:cubicBezTo>
                  <a:cubicBezTo>
                    <a:pt x="3153" y="11890"/>
                    <a:pt x="3293" y="12030"/>
                    <a:pt x="3404" y="12141"/>
                  </a:cubicBezTo>
                  <a:cubicBezTo>
                    <a:pt x="3544" y="12281"/>
                    <a:pt x="3655" y="12393"/>
                    <a:pt x="3795" y="12504"/>
                  </a:cubicBezTo>
                  <a:cubicBezTo>
                    <a:pt x="3962" y="12644"/>
                    <a:pt x="4018" y="12867"/>
                    <a:pt x="3934" y="13034"/>
                  </a:cubicBezTo>
                  <a:lnTo>
                    <a:pt x="3739" y="13453"/>
                  </a:lnTo>
                  <a:cubicBezTo>
                    <a:pt x="3599" y="13732"/>
                    <a:pt x="3599" y="14011"/>
                    <a:pt x="3711" y="14290"/>
                  </a:cubicBezTo>
                  <a:cubicBezTo>
                    <a:pt x="3795" y="14569"/>
                    <a:pt x="3990" y="14764"/>
                    <a:pt x="4269" y="14903"/>
                  </a:cubicBezTo>
                  <a:lnTo>
                    <a:pt x="4548" y="15043"/>
                  </a:lnTo>
                  <a:cubicBezTo>
                    <a:pt x="4686" y="15101"/>
                    <a:pt x="4834" y="15129"/>
                    <a:pt x="4981" y="15129"/>
                  </a:cubicBezTo>
                  <a:cubicBezTo>
                    <a:pt x="5399" y="15129"/>
                    <a:pt x="5813" y="14905"/>
                    <a:pt x="5999" y="14513"/>
                  </a:cubicBezTo>
                  <a:lnTo>
                    <a:pt x="6194" y="14067"/>
                  </a:lnTo>
                  <a:cubicBezTo>
                    <a:pt x="6269" y="13916"/>
                    <a:pt x="6434" y="13811"/>
                    <a:pt x="6608" y="13811"/>
                  </a:cubicBezTo>
                  <a:cubicBezTo>
                    <a:pt x="6628" y="13811"/>
                    <a:pt x="6648" y="13813"/>
                    <a:pt x="6668" y="13815"/>
                  </a:cubicBezTo>
                  <a:cubicBezTo>
                    <a:pt x="7003" y="13871"/>
                    <a:pt x="7338" y="13899"/>
                    <a:pt x="7673" y="13899"/>
                  </a:cubicBezTo>
                  <a:lnTo>
                    <a:pt x="7728" y="13899"/>
                  </a:lnTo>
                  <a:cubicBezTo>
                    <a:pt x="7924" y="13899"/>
                    <a:pt x="8091" y="14039"/>
                    <a:pt x="8147" y="14234"/>
                  </a:cubicBezTo>
                  <a:lnTo>
                    <a:pt x="8259" y="14708"/>
                  </a:lnTo>
                  <a:cubicBezTo>
                    <a:pt x="8398" y="15182"/>
                    <a:pt x="8817" y="15517"/>
                    <a:pt x="9319" y="15517"/>
                  </a:cubicBezTo>
                  <a:cubicBezTo>
                    <a:pt x="9402" y="15517"/>
                    <a:pt x="9514" y="15489"/>
                    <a:pt x="9598" y="15461"/>
                  </a:cubicBezTo>
                  <a:lnTo>
                    <a:pt x="9905" y="15378"/>
                  </a:lnTo>
                  <a:cubicBezTo>
                    <a:pt x="10184" y="15322"/>
                    <a:pt x="10435" y="15127"/>
                    <a:pt x="10574" y="14876"/>
                  </a:cubicBezTo>
                  <a:cubicBezTo>
                    <a:pt x="10714" y="14624"/>
                    <a:pt x="10742" y="14346"/>
                    <a:pt x="10686" y="14067"/>
                  </a:cubicBezTo>
                  <a:lnTo>
                    <a:pt x="10546" y="13536"/>
                  </a:lnTo>
                  <a:cubicBezTo>
                    <a:pt x="10490" y="13369"/>
                    <a:pt x="10574" y="13174"/>
                    <a:pt x="10742" y="13062"/>
                  </a:cubicBezTo>
                  <a:cubicBezTo>
                    <a:pt x="11132" y="12839"/>
                    <a:pt x="11495" y="12560"/>
                    <a:pt x="11830" y="12225"/>
                  </a:cubicBezTo>
                  <a:lnTo>
                    <a:pt x="12555" y="12727"/>
                  </a:lnTo>
                  <a:cubicBezTo>
                    <a:pt x="12740" y="12858"/>
                    <a:pt x="12958" y="12920"/>
                    <a:pt x="13176" y="12920"/>
                  </a:cubicBezTo>
                  <a:cubicBezTo>
                    <a:pt x="13517" y="12920"/>
                    <a:pt x="13857" y="12766"/>
                    <a:pt x="14062" y="12476"/>
                  </a:cubicBezTo>
                  <a:lnTo>
                    <a:pt x="14229" y="12197"/>
                  </a:lnTo>
                  <a:cubicBezTo>
                    <a:pt x="14592" y="11723"/>
                    <a:pt x="14480" y="11053"/>
                    <a:pt x="13978" y="10691"/>
                  </a:cubicBezTo>
                  <a:lnTo>
                    <a:pt x="13504" y="10384"/>
                  </a:lnTo>
                  <a:cubicBezTo>
                    <a:pt x="13364" y="10272"/>
                    <a:pt x="13280" y="10049"/>
                    <a:pt x="13364" y="9882"/>
                  </a:cubicBezTo>
                  <a:cubicBezTo>
                    <a:pt x="13476" y="9547"/>
                    <a:pt x="13559" y="9212"/>
                    <a:pt x="13615" y="8877"/>
                  </a:cubicBezTo>
                  <a:cubicBezTo>
                    <a:pt x="13643" y="8710"/>
                    <a:pt x="13810" y="8542"/>
                    <a:pt x="14006" y="8542"/>
                  </a:cubicBezTo>
                  <a:lnTo>
                    <a:pt x="14564" y="8487"/>
                  </a:lnTo>
                  <a:cubicBezTo>
                    <a:pt x="14843" y="8459"/>
                    <a:pt x="15122" y="8319"/>
                    <a:pt x="15289" y="8096"/>
                  </a:cubicBezTo>
                  <a:cubicBezTo>
                    <a:pt x="15484" y="7873"/>
                    <a:pt x="15568" y="7594"/>
                    <a:pt x="15540" y="7315"/>
                  </a:cubicBezTo>
                  <a:lnTo>
                    <a:pt x="15512" y="6980"/>
                  </a:lnTo>
                  <a:cubicBezTo>
                    <a:pt x="15460" y="6427"/>
                    <a:pt x="15010" y="5999"/>
                    <a:pt x="14444" y="5999"/>
                  </a:cubicBezTo>
                  <a:cubicBezTo>
                    <a:pt x="14410" y="5999"/>
                    <a:pt x="14375" y="6001"/>
                    <a:pt x="14341" y="6004"/>
                  </a:cubicBezTo>
                  <a:lnTo>
                    <a:pt x="13727" y="6059"/>
                  </a:lnTo>
                  <a:cubicBezTo>
                    <a:pt x="13531" y="6059"/>
                    <a:pt x="13392" y="5948"/>
                    <a:pt x="13308" y="5780"/>
                  </a:cubicBezTo>
                  <a:cubicBezTo>
                    <a:pt x="13197" y="5474"/>
                    <a:pt x="13057" y="5167"/>
                    <a:pt x="12890" y="4860"/>
                  </a:cubicBezTo>
                  <a:cubicBezTo>
                    <a:pt x="12806" y="4692"/>
                    <a:pt x="12834" y="4469"/>
                    <a:pt x="12974" y="4330"/>
                  </a:cubicBezTo>
                  <a:lnTo>
                    <a:pt x="13364" y="3939"/>
                  </a:lnTo>
                  <a:cubicBezTo>
                    <a:pt x="13587" y="3716"/>
                    <a:pt x="13699" y="3465"/>
                    <a:pt x="13699" y="3158"/>
                  </a:cubicBezTo>
                  <a:cubicBezTo>
                    <a:pt x="13699" y="2879"/>
                    <a:pt x="13587" y="2600"/>
                    <a:pt x="13364" y="2405"/>
                  </a:cubicBezTo>
                  <a:lnTo>
                    <a:pt x="13141" y="2182"/>
                  </a:lnTo>
                  <a:cubicBezTo>
                    <a:pt x="12932" y="1972"/>
                    <a:pt x="12653" y="1868"/>
                    <a:pt x="12374" y="1868"/>
                  </a:cubicBezTo>
                  <a:cubicBezTo>
                    <a:pt x="12095" y="1868"/>
                    <a:pt x="11816" y="1972"/>
                    <a:pt x="11606" y="2182"/>
                  </a:cubicBezTo>
                  <a:lnTo>
                    <a:pt x="11188" y="2572"/>
                  </a:lnTo>
                  <a:cubicBezTo>
                    <a:pt x="11118" y="2659"/>
                    <a:pt x="11005" y="2703"/>
                    <a:pt x="10889" y="2703"/>
                  </a:cubicBezTo>
                  <a:cubicBezTo>
                    <a:pt x="10819" y="2703"/>
                    <a:pt x="10749" y="2687"/>
                    <a:pt x="10686" y="2656"/>
                  </a:cubicBezTo>
                  <a:cubicBezTo>
                    <a:pt x="10379" y="2488"/>
                    <a:pt x="10072" y="2349"/>
                    <a:pt x="9765" y="2209"/>
                  </a:cubicBezTo>
                  <a:cubicBezTo>
                    <a:pt x="9570" y="2154"/>
                    <a:pt x="9458" y="1958"/>
                    <a:pt x="9486" y="1791"/>
                  </a:cubicBezTo>
                  <a:lnTo>
                    <a:pt x="9542" y="1205"/>
                  </a:lnTo>
                  <a:cubicBezTo>
                    <a:pt x="9598" y="619"/>
                    <a:pt x="9151" y="89"/>
                    <a:pt x="8538" y="33"/>
                  </a:cubicBezTo>
                  <a:lnTo>
                    <a:pt x="8231" y="5"/>
                  </a:lnTo>
                  <a:cubicBezTo>
                    <a:pt x="8197" y="2"/>
                    <a:pt x="8164" y="1"/>
                    <a:pt x="8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001471" y="1560969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847" h="2847" extrusionOk="0">
                  <a:moveTo>
                    <a:pt x="1424" y="642"/>
                  </a:moveTo>
                  <a:cubicBezTo>
                    <a:pt x="1842" y="642"/>
                    <a:pt x="2205" y="1005"/>
                    <a:pt x="2205" y="1423"/>
                  </a:cubicBezTo>
                  <a:cubicBezTo>
                    <a:pt x="2205" y="1842"/>
                    <a:pt x="1842" y="2204"/>
                    <a:pt x="1424" y="2204"/>
                  </a:cubicBezTo>
                  <a:cubicBezTo>
                    <a:pt x="1005" y="2204"/>
                    <a:pt x="642" y="1842"/>
                    <a:pt x="642" y="1423"/>
                  </a:cubicBezTo>
                  <a:cubicBezTo>
                    <a:pt x="642" y="1005"/>
                    <a:pt x="1005" y="642"/>
                    <a:pt x="1424" y="642"/>
                  </a:cubicBezTo>
                  <a:close/>
                  <a:moveTo>
                    <a:pt x="1424" y="0"/>
                  </a:moveTo>
                  <a:cubicBezTo>
                    <a:pt x="642" y="0"/>
                    <a:pt x="1" y="642"/>
                    <a:pt x="1" y="1423"/>
                  </a:cubicBezTo>
                  <a:cubicBezTo>
                    <a:pt x="1" y="2204"/>
                    <a:pt x="642" y="2846"/>
                    <a:pt x="1424" y="2846"/>
                  </a:cubicBezTo>
                  <a:cubicBezTo>
                    <a:pt x="2205" y="2846"/>
                    <a:pt x="2846" y="2204"/>
                    <a:pt x="2846" y="1423"/>
                  </a:cubicBezTo>
                  <a:cubicBezTo>
                    <a:pt x="2846" y="642"/>
                    <a:pt x="2205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2897894" y="1473527"/>
              <a:ext cx="285640" cy="256565"/>
            </a:xfrm>
            <a:custGeom>
              <a:avLst/>
              <a:gdLst/>
              <a:ahLst/>
              <a:cxnLst/>
              <a:rect l="l" t="t" r="r" b="b"/>
              <a:pathLst>
                <a:path w="10463" h="9398" extrusionOk="0">
                  <a:moveTo>
                    <a:pt x="7283" y="642"/>
                  </a:moveTo>
                  <a:cubicBezTo>
                    <a:pt x="7349" y="642"/>
                    <a:pt x="7416" y="657"/>
                    <a:pt x="7477" y="693"/>
                  </a:cubicBezTo>
                  <a:cubicBezTo>
                    <a:pt x="7589" y="748"/>
                    <a:pt x="7645" y="832"/>
                    <a:pt x="7673" y="944"/>
                  </a:cubicBezTo>
                  <a:cubicBezTo>
                    <a:pt x="7701" y="1055"/>
                    <a:pt x="7701" y="1167"/>
                    <a:pt x="7645" y="1250"/>
                  </a:cubicBezTo>
                  <a:lnTo>
                    <a:pt x="7310" y="1808"/>
                  </a:lnTo>
                  <a:cubicBezTo>
                    <a:pt x="7087" y="2199"/>
                    <a:pt x="7143" y="2645"/>
                    <a:pt x="7394" y="3008"/>
                  </a:cubicBezTo>
                  <a:cubicBezTo>
                    <a:pt x="7533" y="3176"/>
                    <a:pt x="7617" y="3371"/>
                    <a:pt x="7728" y="3566"/>
                  </a:cubicBezTo>
                  <a:cubicBezTo>
                    <a:pt x="7896" y="3957"/>
                    <a:pt x="8286" y="4208"/>
                    <a:pt x="8705" y="4208"/>
                  </a:cubicBezTo>
                  <a:lnTo>
                    <a:pt x="9402" y="4208"/>
                  </a:lnTo>
                  <a:cubicBezTo>
                    <a:pt x="9626" y="4208"/>
                    <a:pt x="9821" y="4403"/>
                    <a:pt x="9821" y="4626"/>
                  </a:cubicBezTo>
                  <a:cubicBezTo>
                    <a:pt x="9821" y="4849"/>
                    <a:pt x="9626" y="5045"/>
                    <a:pt x="9402" y="5045"/>
                  </a:cubicBezTo>
                  <a:lnTo>
                    <a:pt x="8705" y="5045"/>
                  </a:lnTo>
                  <a:cubicBezTo>
                    <a:pt x="8286" y="5045"/>
                    <a:pt x="7896" y="5296"/>
                    <a:pt x="7701" y="5714"/>
                  </a:cubicBezTo>
                  <a:cubicBezTo>
                    <a:pt x="7645" y="5882"/>
                    <a:pt x="7533" y="6077"/>
                    <a:pt x="7422" y="6217"/>
                  </a:cubicBezTo>
                  <a:cubicBezTo>
                    <a:pt x="7170" y="6579"/>
                    <a:pt x="7143" y="7026"/>
                    <a:pt x="7338" y="7388"/>
                  </a:cubicBezTo>
                  <a:lnTo>
                    <a:pt x="7728" y="8058"/>
                  </a:lnTo>
                  <a:cubicBezTo>
                    <a:pt x="7840" y="8253"/>
                    <a:pt x="7784" y="8504"/>
                    <a:pt x="7589" y="8616"/>
                  </a:cubicBezTo>
                  <a:cubicBezTo>
                    <a:pt x="7522" y="8654"/>
                    <a:pt x="7445" y="8673"/>
                    <a:pt x="7368" y="8673"/>
                  </a:cubicBezTo>
                  <a:cubicBezTo>
                    <a:pt x="7222" y="8673"/>
                    <a:pt x="7076" y="8605"/>
                    <a:pt x="7003" y="8476"/>
                  </a:cubicBezTo>
                  <a:lnTo>
                    <a:pt x="6640" y="7835"/>
                  </a:lnTo>
                  <a:cubicBezTo>
                    <a:pt x="6467" y="7513"/>
                    <a:pt x="6097" y="7323"/>
                    <a:pt x="5723" y="7323"/>
                  </a:cubicBezTo>
                  <a:cubicBezTo>
                    <a:pt x="5675" y="7323"/>
                    <a:pt x="5628" y="7326"/>
                    <a:pt x="5580" y="7332"/>
                  </a:cubicBezTo>
                  <a:cubicBezTo>
                    <a:pt x="5483" y="7346"/>
                    <a:pt x="5385" y="7353"/>
                    <a:pt x="5287" y="7353"/>
                  </a:cubicBezTo>
                  <a:cubicBezTo>
                    <a:pt x="5190" y="7353"/>
                    <a:pt x="5092" y="7346"/>
                    <a:pt x="4994" y="7332"/>
                  </a:cubicBezTo>
                  <a:cubicBezTo>
                    <a:pt x="4966" y="7331"/>
                    <a:pt x="4938" y="7330"/>
                    <a:pt x="4911" y="7330"/>
                  </a:cubicBezTo>
                  <a:cubicBezTo>
                    <a:pt x="4499" y="7330"/>
                    <a:pt x="4143" y="7523"/>
                    <a:pt x="3934" y="7863"/>
                  </a:cubicBezTo>
                  <a:lnTo>
                    <a:pt x="3571" y="8532"/>
                  </a:lnTo>
                  <a:cubicBezTo>
                    <a:pt x="3498" y="8660"/>
                    <a:pt x="3353" y="8729"/>
                    <a:pt x="3206" y="8729"/>
                  </a:cubicBezTo>
                  <a:cubicBezTo>
                    <a:pt x="3129" y="8729"/>
                    <a:pt x="3053" y="8710"/>
                    <a:pt x="2986" y="8672"/>
                  </a:cubicBezTo>
                  <a:cubicBezTo>
                    <a:pt x="2790" y="8560"/>
                    <a:pt x="2734" y="8309"/>
                    <a:pt x="2846" y="8114"/>
                  </a:cubicBezTo>
                  <a:lnTo>
                    <a:pt x="3181" y="7528"/>
                  </a:lnTo>
                  <a:cubicBezTo>
                    <a:pt x="3404" y="7137"/>
                    <a:pt x="3376" y="6663"/>
                    <a:pt x="3097" y="6300"/>
                  </a:cubicBezTo>
                  <a:cubicBezTo>
                    <a:pt x="2958" y="6133"/>
                    <a:pt x="2846" y="5965"/>
                    <a:pt x="2762" y="5770"/>
                  </a:cubicBezTo>
                  <a:cubicBezTo>
                    <a:pt x="2567" y="5380"/>
                    <a:pt x="2204" y="5156"/>
                    <a:pt x="1786" y="5156"/>
                  </a:cubicBezTo>
                  <a:lnTo>
                    <a:pt x="1088" y="5156"/>
                  </a:lnTo>
                  <a:cubicBezTo>
                    <a:pt x="837" y="5156"/>
                    <a:pt x="670" y="4961"/>
                    <a:pt x="670" y="4738"/>
                  </a:cubicBezTo>
                  <a:cubicBezTo>
                    <a:pt x="670" y="4515"/>
                    <a:pt x="837" y="4319"/>
                    <a:pt x="1088" y="4319"/>
                  </a:cubicBezTo>
                  <a:lnTo>
                    <a:pt x="1702" y="4319"/>
                  </a:lnTo>
                  <a:cubicBezTo>
                    <a:pt x="2121" y="4319"/>
                    <a:pt x="2511" y="4040"/>
                    <a:pt x="2679" y="3622"/>
                  </a:cubicBezTo>
                  <a:cubicBezTo>
                    <a:pt x="2762" y="3427"/>
                    <a:pt x="2874" y="3231"/>
                    <a:pt x="3013" y="3036"/>
                  </a:cubicBezTo>
                  <a:cubicBezTo>
                    <a:pt x="3265" y="2701"/>
                    <a:pt x="3292" y="2227"/>
                    <a:pt x="3069" y="1892"/>
                  </a:cubicBezTo>
                  <a:lnTo>
                    <a:pt x="2762" y="1306"/>
                  </a:lnTo>
                  <a:cubicBezTo>
                    <a:pt x="2707" y="1223"/>
                    <a:pt x="2679" y="1111"/>
                    <a:pt x="2707" y="999"/>
                  </a:cubicBezTo>
                  <a:cubicBezTo>
                    <a:pt x="2734" y="888"/>
                    <a:pt x="2818" y="804"/>
                    <a:pt x="2902" y="748"/>
                  </a:cubicBezTo>
                  <a:cubicBezTo>
                    <a:pt x="2969" y="710"/>
                    <a:pt x="3042" y="691"/>
                    <a:pt x="3115" y="691"/>
                  </a:cubicBezTo>
                  <a:cubicBezTo>
                    <a:pt x="3253" y="691"/>
                    <a:pt x="3387" y="760"/>
                    <a:pt x="3460" y="888"/>
                  </a:cubicBezTo>
                  <a:lnTo>
                    <a:pt x="3767" y="1418"/>
                  </a:lnTo>
                  <a:cubicBezTo>
                    <a:pt x="3967" y="1743"/>
                    <a:pt x="4325" y="1956"/>
                    <a:pt x="4718" y="1956"/>
                  </a:cubicBezTo>
                  <a:cubicBezTo>
                    <a:pt x="4763" y="1956"/>
                    <a:pt x="4809" y="1954"/>
                    <a:pt x="4855" y="1948"/>
                  </a:cubicBezTo>
                  <a:cubicBezTo>
                    <a:pt x="5013" y="1928"/>
                    <a:pt x="5170" y="1909"/>
                    <a:pt x="5328" y="1909"/>
                  </a:cubicBezTo>
                  <a:cubicBezTo>
                    <a:pt x="5394" y="1909"/>
                    <a:pt x="5459" y="1912"/>
                    <a:pt x="5524" y="1920"/>
                  </a:cubicBezTo>
                  <a:cubicBezTo>
                    <a:pt x="5575" y="1926"/>
                    <a:pt x="5625" y="1929"/>
                    <a:pt x="5675" y="1929"/>
                  </a:cubicBezTo>
                  <a:cubicBezTo>
                    <a:pt x="6063" y="1929"/>
                    <a:pt x="6411" y="1739"/>
                    <a:pt x="6585" y="1418"/>
                  </a:cubicBezTo>
                  <a:lnTo>
                    <a:pt x="6919" y="832"/>
                  </a:lnTo>
                  <a:cubicBezTo>
                    <a:pt x="6996" y="717"/>
                    <a:pt x="7138" y="642"/>
                    <a:pt x="7283" y="642"/>
                  </a:cubicBezTo>
                  <a:close/>
                  <a:moveTo>
                    <a:pt x="7287" y="0"/>
                  </a:moveTo>
                  <a:cubicBezTo>
                    <a:pt x="6915" y="0"/>
                    <a:pt x="6549" y="187"/>
                    <a:pt x="6361" y="525"/>
                  </a:cubicBezTo>
                  <a:lnTo>
                    <a:pt x="6027" y="1083"/>
                  </a:lnTo>
                  <a:cubicBezTo>
                    <a:pt x="5954" y="1205"/>
                    <a:pt x="5817" y="1284"/>
                    <a:pt x="5673" y="1284"/>
                  </a:cubicBezTo>
                  <a:cubicBezTo>
                    <a:pt x="5651" y="1284"/>
                    <a:pt x="5630" y="1282"/>
                    <a:pt x="5608" y="1278"/>
                  </a:cubicBezTo>
                  <a:cubicBezTo>
                    <a:pt x="5469" y="1264"/>
                    <a:pt x="5322" y="1257"/>
                    <a:pt x="5179" y="1257"/>
                  </a:cubicBezTo>
                  <a:cubicBezTo>
                    <a:pt x="5036" y="1257"/>
                    <a:pt x="4897" y="1264"/>
                    <a:pt x="4771" y="1278"/>
                  </a:cubicBezTo>
                  <a:cubicBezTo>
                    <a:pt x="4739" y="1283"/>
                    <a:pt x="4708" y="1285"/>
                    <a:pt x="4678" y="1285"/>
                  </a:cubicBezTo>
                  <a:cubicBezTo>
                    <a:pt x="4524" y="1285"/>
                    <a:pt x="4395" y="1223"/>
                    <a:pt x="4325" y="1083"/>
                  </a:cubicBezTo>
                  <a:lnTo>
                    <a:pt x="4046" y="581"/>
                  </a:lnTo>
                  <a:cubicBezTo>
                    <a:pt x="3839" y="243"/>
                    <a:pt x="3468" y="44"/>
                    <a:pt x="3094" y="44"/>
                  </a:cubicBezTo>
                  <a:cubicBezTo>
                    <a:pt x="2913" y="44"/>
                    <a:pt x="2731" y="90"/>
                    <a:pt x="2567" y="190"/>
                  </a:cubicBezTo>
                  <a:cubicBezTo>
                    <a:pt x="2344" y="330"/>
                    <a:pt x="2149" y="553"/>
                    <a:pt x="2093" y="832"/>
                  </a:cubicBezTo>
                  <a:cubicBezTo>
                    <a:pt x="2009" y="1111"/>
                    <a:pt x="2037" y="1390"/>
                    <a:pt x="2177" y="1641"/>
                  </a:cubicBezTo>
                  <a:lnTo>
                    <a:pt x="2511" y="2199"/>
                  </a:lnTo>
                  <a:cubicBezTo>
                    <a:pt x="2595" y="2339"/>
                    <a:pt x="2595" y="2534"/>
                    <a:pt x="2483" y="2673"/>
                  </a:cubicBezTo>
                  <a:cubicBezTo>
                    <a:pt x="2316" y="2897"/>
                    <a:pt x="2177" y="3120"/>
                    <a:pt x="2093" y="3399"/>
                  </a:cubicBezTo>
                  <a:cubicBezTo>
                    <a:pt x="2009" y="3566"/>
                    <a:pt x="1870" y="3678"/>
                    <a:pt x="1702" y="3678"/>
                  </a:cubicBezTo>
                  <a:lnTo>
                    <a:pt x="1088" y="3678"/>
                  </a:lnTo>
                  <a:cubicBezTo>
                    <a:pt x="475" y="3678"/>
                    <a:pt x="0" y="4152"/>
                    <a:pt x="0" y="4738"/>
                  </a:cubicBezTo>
                  <a:cubicBezTo>
                    <a:pt x="0" y="5324"/>
                    <a:pt x="475" y="5798"/>
                    <a:pt x="1088" y="5798"/>
                  </a:cubicBezTo>
                  <a:lnTo>
                    <a:pt x="1786" y="5798"/>
                  </a:lnTo>
                  <a:cubicBezTo>
                    <a:pt x="1953" y="5798"/>
                    <a:pt x="2093" y="5910"/>
                    <a:pt x="2177" y="6049"/>
                  </a:cubicBezTo>
                  <a:cubicBezTo>
                    <a:pt x="2288" y="6300"/>
                    <a:pt x="2400" y="6496"/>
                    <a:pt x="2567" y="6719"/>
                  </a:cubicBezTo>
                  <a:cubicBezTo>
                    <a:pt x="2679" y="6858"/>
                    <a:pt x="2707" y="7053"/>
                    <a:pt x="2623" y="7193"/>
                  </a:cubicBezTo>
                  <a:lnTo>
                    <a:pt x="2288" y="7779"/>
                  </a:lnTo>
                  <a:cubicBezTo>
                    <a:pt x="1981" y="8281"/>
                    <a:pt x="2149" y="8951"/>
                    <a:pt x="2679" y="9230"/>
                  </a:cubicBezTo>
                  <a:cubicBezTo>
                    <a:pt x="2846" y="9341"/>
                    <a:pt x="3013" y="9397"/>
                    <a:pt x="3209" y="9397"/>
                  </a:cubicBezTo>
                  <a:cubicBezTo>
                    <a:pt x="3571" y="9397"/>
                    <a:pt x="3934" y="9174"/>
                    <a:pt x="4129" y="8839"/>
                  </a:cubicBezTo>
                  <a:lnTo>
                    <a:pt x="4520" y="8197"/>
                  </a:lnTo>
                  <a:cubicBezTo>
                    <a:pt x="4576" y="8058"/>
                    <a:pt x="4715" y="7974"/>
                    <a:pt x="4883" y="7974"/>
                  </a:cubicBezTo>
                  <a:lnTo>
                    <a:pt x="4939" y="8002"/>
                  </a:lnTo>
                  <a:cubicBezTo>
                    <a:pt x="5162" y="8002"/>
                    <a:pt x="5413" y="8002"/>
                    <a:pt x="5664" y="7974"/>
                  </a:cubicBezTo>
                  <a:cubicBezTo>
                    <a:pt x="5686" y="7971"/>
                    <a:pt x="5707" y="7969"/>
                    <a:pt x="5729" y="7969"/>
                  </a:cubicBezTo>
                  <a:cubicBezTo>
                    <a:pt x="5873" y="7969"/>
                    <a:pt x="6009" y="8048"/>
                    <a:pt x="6082" y="8169"/>
                  </a:cubicBezTo>
                  <a:lnTo>
                    <a:pt x="6445" y="8811"/>
                  </a:lnTo>
                  <a:cubicBezTo>
                    <a:pt x="6636" y="9136"/>
                    <a:pt x="7024" y="9330"/>
                    <a:pt x="7402" y="9330"/>
                  </a:cubicBezTo>
                  <a:cubicBezTo>
                    <a:pt x="7575" y="9330"/>
                    <a:pt x="7747" y="9289"/>
                    <a:pt x="7896" y="9202"/>
                  </a:cubicBezTo>
                  <a:cubicBezTo>
                    <a:pt x="8398" y="8895"/>
                    <a:pt x="8593" y="8253"/>
                    <a:pt x="8286" y="7723"/>
                  </a:cubicBezTo>
                  <a:lnTo>
                    <a:pt x="7924" y="7081"/>
                  </a:lnTo>
                  <a:cubicBezTo>
                    <a:pt x="7840" y="6942"/>
                    <a:pt x="7840" y="6747"/>
                    <a:pt x="7952" y="6607"/>
                  </a:cubicBezTo>
                  <a:cubicBezTo>
                    <a:pt x="8091" y="6412"/>
                    <a:pt x="8203" y="6189"/>
                    <a:pt x="8314" y="5965"/>
                  </a:cubicBezTo>
                  <a:cubicBezTo>
                    <a:pt x="8370" y="5798"/>
                    <a:pt x="8537" y="5686"/>
                    <a:pt x="8705" y="5686"/>
                  </a:cubicBezTo>
                  <a:lnTo>
                    <a:pt x="9402" y="5686"/>
                  </a:lnTo>
                  <a:cubicBezTo>
                    <a:pt x="9988" y="5686"/>
                    <a:pt x="10463" y="5212"/>
                    <a:pt x="10463" y="4626"/>
                  </a:cubicBezTo>
                  <a:cubicBezTo>
                    <a:pt x="10463" y="4040"/>
                    <a:pt x="9988" y="3566"/>
                    <a:pt x="9402" y="3566"/>
                  </a:cubicBezTo>
                  <a:lnTo>
                    <a:pt x="8705" y="3566"/>
                  </a:lnTo>
                  <a:cubicBezTo>
                    <a:pt x="8537" y="3566"/>
                    <a:pt x="8370" y="3455"/>
                    <a:pt x="8314" y="3287"/>
                  </a:cubicBezTo>
                  <a:cubicBezTo>
                    <a:pt x="8203" y="3064"/>
                    <a:pt x="8063" y="2813"/>
                    <a:pt x="7924" y="2618"/>
                  </a:cubicBezTo>
                  <a:cubicBezTo>
                    <a:pt x="7812" y="2478"/>
                    <a:pt x="7784" y="2283"/>
                    <a:pt x="7868" y="2143"/>
                  </a:cubicBezTo>
                  <a:lnTo>
                    <a:pt x="8203" y="1585"/>
                  </a:lnTo>
                  <a:cubicBezTo>
                    <a:pt x="8342" y="1334"/>
                    <a:pt x="8370" y="1055"/>
                    <a:pt x="8314" y="776"/>
                  </a:cubicBezTo>
                  <a:cubicBezTo>
                    <a:pt x="8231" y="497"/>
                    <a:pt x="8063" y="274"/>
                    <a:pt x="7812" y="135"/>
                  </a:cubicBezTo>
                  <a:cubicBezTo>
                    <a:pt x="7649" y="44"/>
                    <a:pt x="746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0"/>
          <p:cNvSpPr/>
          <p:nvPr/>
        </p:nvSpPr>
        <p:spPr>
          <a:xfrm>
            <a:off x="2327556" y="4070879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8" name="Google Shape;808;p40"/>
          <p:cNvGrpSpPr/>
          <p:nvPr/>
        </p:nvGrpSpPr>
        <p:grpSpPr>
          <a:xfrm>
            <a:off x="2379344" y="3752097"/>
            <a:ext cx="187414" cy="449030"/>
            <a:chOff x="6425819" y="2473772"/>
            <a:chExt cx="187414" cy="449030"/>
          </a:xfrm>
        </p:grpSpPr>
        <p:sp>
          <p:nvSpPr>
            <p:cNvPr id="809" name="Google Shape;809;p40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0"/>
          <p:cNvSpPr/>
          <p:nvPr/>
        </p:nvSpPr>
        <p:spPr>
          <a:xfrm rot="5400000">
            <a:off x="8320364" y="9505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0"/>
          <p:cNvSpPr/>
          <p:nvPr/>
        </p:nvSpPr>
        <p:spPr>
          <a:xfrm rot="5400000">
            <a:off x="8167557" y="899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0"/>
          <p:cNvSpPr/>
          <p:nvPr/>
        </p:nvSpPr>
        <p:spPr>
          <a:xfrm rot="5400000">
            <a:off x="5420614" y="493517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45" y="1014323"/>
            <a:ext cx="7959688" cy="2190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CHÀO MỪNG </a:t>
            </a: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CẢ </a:t>
            </a:r>
            <a: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LỚP </a:t>
            </a:r>
            <a:b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ĐẾN VỚI BUỔI HỌC HÔM NAY!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32250" y="1803775"/>
            <a:ext cx="3055784" cy="1324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661" y="309467"/>
            <a:ext cx="115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1800" b="1" i="1" u="sng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quả</a:t>
            </a: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1800" b="1" i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8586" y="2111940"/>
            <a:ext cx="842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/>
              <a:t>Bước </a:t>
            </a:r>
            <a:r>
              <a:rPr lang="vi-VN" sz="4000" dirty="0"/>
              <a:t>1: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44" y="3785215"/>
            <a:ext cx="1204887" cy="1151551"/>
          </a:xfrm>
          <a:prstGeom prst="rect">
            <a:avLst/>
          </a:prstGeom>
        </p:spPr>
      </p:pic>
      <p:pic>
        <p:nvPicPr>
          <p:cNvPr id="8" name="Picture 7" descr="A screenshot of a table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5004268" y="1047704"/>
            <a:ext cx="2614475" cy="3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45180" y="353181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4316" y="537420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 smtClean="0"/>
              <a:t>2</a:t>
            </a:r>
            <a:r>
              <a:rPr lang="vi-VN" sz="1800" dirty="0" smtClean="0"/>
              <a:t>: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44" y="3785215"/>
            <a:ext cx="1204887" cy="115155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414316" y="1557544"/>
            <a:ext cx="3098800" cy="211391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/>
          <p:cNvPicPr/>
          <p:nvPr/>
        </p:nvPicPr>
        <p:blipFill>
          <a:blip r:embed="rId6"/>
          <a:stretch>
            <a:fillRect/>
          </a:stretch>
        </p:blipFill>
        <p:spPr>
          <a:xfrm>
            <a:off x="3982254" y="1443789"/>
            <a:ext cx="4097655" cy="23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2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1637521" y="1277314"/>
            <a:ext cx="3026559" cy="2418637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4999290" y="1277314"/>
            <a:ext cx="3164840" cy="246295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5180" y="353181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4316" y="537420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 smtClean="0"/>
              <a:t>2</a:t>
            </a:r>
            <a:r>
              <a:rPr lang="vi-VN" sz="1800" dirty="0" smtClean="0"/>
              <a:t>:</a:t>
            </a:r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72" y="3785215"/>
            <a:ext cx="1204887" cy="11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86569" y="237355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5705" y="421594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/>
              <a:t>3</a:t>
            </a:r>
            <a:r>
              <a:rPr lang="vi-VN" sz="1800" dirty="0" smtClean="0"/>
              <a:t>: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1825747" y="507528"/>
            <a:ext cx="65114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  <a:ea typeface="Times New Roman" panose="02020603050405020304" pitchFamily="18" charset="0"/>
              </a:rPr>
              <a:t>Ta tính xác suất “lấy được quả bóng không phải màu đen”. Bằng cách tính xác suất “Lấy được quả bóng màu xanh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hoặc màu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vàng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hoặc màu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đỏ”</a:t>
            </a:r>
            <a:endParaRPr lang="en-US" sz="1800" dirty="0">
              <a:latin typeface="+mn-lt"/>
            </a:endParaRPr>
          </a:p>
        </p:txBody>
      </p:sp>
      <p:pic>
        <p:nvPicPr>
          <p:cNvPr id="10" name="Picture 9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1906429" y="2005600"/>
            <a:ext cx="6250681" cy="222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72" y="3785215"/>
            <a:ext cx="1204887" cy="11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7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72" y="3785215"/>
            <a:ext cx="1204887" cy="11515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5747" y="769121"/>
            <a:ext cx="699378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Vậy xác suất “lấy được quả bóng không phải màu đen”</a:t>
            </a:r>
            <a:endParaRPr lang="en-US" sz="1800" dirty="0">
              <a:latin typeface="+mn-lt"/>
            </a:endParaRPr>
          </a:p>
        </p:txBody>
      </p:sp>
      <p:pic>
        <p:nvPicPr>
          <p:cNvPr id="9" name="Picture 8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1918070" y="1413490"/>
            <a:ext cx="4486275" cy="23717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86569" y="237355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5705" y="421594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/>
              <a:t>3</a:t>
            </a:r>
            <a:r>
              <a:rPr lang="vi-VN" sz="1800" dirty="0" smtClean="0"/>
              <a:t>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019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0100" y="1194859"/>
            <a:ext cx="4926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2000" dirty="0"/>
              <a:t>Cho dữ liệu về số lần tung đồng xu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704510" y="2877200"/>
            <a:ext cx="3660615" cy="80684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5262112" y="3994369"/>
            <a:ext cx="3637403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704511" y="3994369"/>
            <a:ext cx="3660616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262686" y="2877200"/>
            <a:ext cx="36368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96340" y="3002095"/>
                <a:ext cx="3229730" cy="554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vi-VN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fr-FR" sz="1800"/>
                        <m:t>s</m:t>
                      </m:r>
                      <m:r>
                        <m:rPr>
                          <m:nor/>
                        </m:rPr>
                        <a:rPr lang="fr-FR" sz="1800"/>
                        <m:t>ấ</m:t>
                      </m:r>
                      <m:r>
                        <m:rPr>
                          <m:nor/>
                        </m:rPr>
                        <a:rPr lang="fr-FR" sz="180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")/6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40" y="3002095"/>
                <a:ext cx="3229730" cy="554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002792" y="3010197"/>
                <a:ext cx="3064049" cy="533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(1,6)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92" y="3010197"/>
                <a:ext cx="3064049" cy="5334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04510" y="4127366"/>
                <a:ext cx="360483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VLOOKUP</m:t>
                      </m:r>
                      <m:r>
                        <m:rPr>
                          <m:nor/>
                        </m:rPr>
                        <a:rPr lang="fr-FR" sz="1800"/>
                        <m:t>(1,$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$1:$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$6,2,0)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10" y="4127366"/>
                <a:ext cx="360483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562128" y="4129894"/>
                <a:ext cx="3037370" cy="554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fr-FR" sz="1800"/>
                        <m:t>s</m:t>
                      </m:r>
                      <m:r>
                        <m:rPr>
                          <m:nor/>
                        </m:rPr>
                        <a:rPr lang="fr-FR" sz="1800"/>
                        <m:t>ấ</m:t>
                      </m:r>
                      <m:r>
                        <m:rPr>
                          <m:nor/>
                        </m:rPr>
                        <a:rPr lang="fr-FR" sz="180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28" y="4129894"/>
                <a:ext cx="3037370" cy="5545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001726" y="949149"/>
            <a:ext cx="1944523" cy="17225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8837" y="99759"/>
            <a:ext cx="406421" cy="6858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7954164" y="-10746"/>
            <a:ext cx="463574" cy="5143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8580992" y="4588635"/>
            <a:ext cx="463574" cy="5143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945" y="4191299"/>
            <a:ext cx="406421" cy="6858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00368" y="42378"/>
            <a:ext cx="463574" cy="514376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93535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" y="654537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vi-VN" sz="2000" dirty="0"/>
              <a:t>Cho bảng dữ liệu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5031308" y="2914650"/>
            <a:ext cx="36200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474138" y="2935726"/>
            <a:ext cx="3620050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474138" y="4030458"/>
            <a:ext cx="3643152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031308" y="4030458"/>
            <a:ext cx="361950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39528" y="4125888"/>
                <a:ext cx="3178434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6,"đỏ")/6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528" y="4125888"/>
                <a:ext cx="3178434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291595" y="3104499"/>
                <a:ext cx="3098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6,"đ</m:t>
                      </m:r>
                      <m:r>
                        <m:rPr>
                          <m:nor/>
                        </m:rPr>
                        <a:rPr lang="fr-FR" sz="1800"/>
                        <m:t>en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595" y="3104499"/>
                <a:ext cx="309892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74138" y="4163455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$6,2,0)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38" y="4163455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09206" y="3074242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(1,6)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6" y="3074242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3620639" y="864116"/>
            <a:ext cx="1905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7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6786" y="833493"/>
            <a:ext cx="539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dirty="0"/>
              <a:t>Cho dữ liệu về số lần reo con xúc xắc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5031308" y="3071060"/>
            <a:ext cx="36200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474138" y="3092136"/>
            <a:ext cx="3620050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474138" y="4186868"/>
            <a:ext cx="3643152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031308" y="4186868"/>
            <a:ext cx="361950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03648" y="4282298"/>
                <a:ext cx="3050194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en-US" sz="1800" b="0" i="0" smtClean="0"/>
                        <m:t>1</m:t>
                      </m:r>
                      <m:r>
                        <m:rPr>
                          <m:nor/>
                        </m:rPr>
                        <a:rPr lang="fr-FR" sz="1800"/>
                        <m:t>")/6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48" y="4282298"/>
                <a:ext cx="3050194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407522" y="3298837"/>
                <a:ext cx="2842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en-US" sz="1800" b="0" i="0" smtClean="0"/>
                        <m:t>1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22" y="3298837"/>
                <a:ext cx="284244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5300" y="4333018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$6,2,0)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333018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09206" y="3216764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(1,6)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6" y="3216764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131446" y="838380"/>
            <a:ext cx="1941744" cy="191634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6786" y="1748246"/>
            <a:ext cx="539751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dirty="0"/>
              <a:t>Hàm nào sau đây có thể được sử dụng để tính xác suất gieo ra mặt 1?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3779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6786" y="833493"/>
            <a:ext cx="539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dirty="0"/>
              <a:t>Cho dữ liệu về số lần tung 2 đồng xu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5031308" y="3071060"/>
            <a:ext cx="36200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474138" y="3092136"/>
            <a:ext cx="3620050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474138" y="4186868"/>
            <a:ext cx="3643152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031308" y="4186868"/>
            <a:ext cx="361950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69712" y="4274700"/>
                <a:ext cx="3742691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")/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2" y="4274700"/>
                <a:ext cx="3742691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073586" y="3299115"/>
                <a:ext cx="3534942" cy="383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86" y="3299115"/>
                <a:ext cx="3534942" cy="383375"/>
              </a:xfrm>
              <a:prstGeom prst="rect">
                <a:avLst/>
              </a:prstGeom>
              <a:blipFill rotWithShape="0">
                <a:blip r:embed="rId7"/>
                <a:stretch>
                  <a:fillRect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70946" y="4325420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 smtClean="0"/>
                        <m:t>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6" y="4325420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64739" y="3224062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/>
                        <m:t>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9" y="3224062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6786" y="1748246"/>
            <a:ext cx="539751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dirty="0"/>
              <a:t>Hàm nào sau đây có thể được sử dụng để tính xác suất tung ra hai mặt sấp?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072198" y="990590"/>
            <a:ext cx="2578610" cy="1672034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16056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6786" y="833493"/>
            <a:ext cx="539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dirty="0"/>
              <a:t>Cho dữ liệu về số lần tung 3 đồng xu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4685915" y="3058180"/>
            <a:ext cx="4350384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28745" y="3079256"/>
            <a:ext cx="4350384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126415" y="4173988"/>
            <a:ext cx="4378146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4685970" y="4173988"/>
            <a:ext cx="4349724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765066" y="4277960"/>
                <a:ext cx="4191532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")/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066" y="4277960"/>
                <a:ext cx="4191532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789789" y="3278936"/>
                <a:ext cx="3983783" cy="383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89" y="3278936"/>
                <a:ext cx="3983783" cy="383375"/>
              </a:xfrm>
              <a:prstGeom prst="rect">
                <a:avLst/>
              </a:prstGeom>
              <a:blipFill rotWithShape="0">
                <a:blip r:embed="rId7"/>
                <a:stretch>
                  <a:fillRect r="-1072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87723" y="4328680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 smtClean="0"/>
                        <m:t>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3" y="4328680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40084" y="3217772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/>
                        <m:t>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84" y="3217772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6786" y="1748246"/>
            <a:ext cx="539751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dirty="0"/>
              <a:t>Hàm nào sau đây có thể được sử dụng để tính xác suất tung ra ba mặt sấp?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267199" y="775540"/>
            <a:ext cx="2505075" cy="2171700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83170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248089"/>
            <a:ext cx="9000161" cy="2879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Google Shape;465;p30"/>
          <p:cNvSpPr txBox="1">
            <a:spLocks noGrp="1"/>
          </p:cNvSpPr>
          <p:nvPr>
            <p:ph type="title"/>
          </p:nvPr>
        </p:nvSpPr>
        <p:spPr>
          <a:xfrm>
            <a:off x="709726" y="444265"/>
            <a:ext cx="7704000" cy="572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KHỞI ĐỘNG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4857" y="1331591"/>
            <a:ext cx="8475523" cy="3625031"/>
            <a:chOff x="77343" y="1486198"/>
            <a:chExt cx="8618878" cy="3625031"/>
          </a:xfrm>
        </p:grpSpPr>
        <p:sp>
          <p:nvSpPr>
            <p:cNvPr id="2" name="Rectangle 1"/>
            <p:cNvSpPr/>
            <p:nvPr/>
          </p:nvSpPr>
          <p:spPr>
            <a:xfrm>
              <a:off x="631428" y="1486198"/>
              <a:ext cx="806479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solidFill>
                    <a:schemeClr val="accent1">
                      <a:lumMod val="25000"/>
                    </a:schemeClr>
                  </a:solidFill>
                </a:rPr>
                <a:t>Chuẩn bị: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dirty="0" smtClean="0"/>
                <a:t>Máy </a:t>
              </a:r>
              <a:r>
                <a:rPr lang="vi-VN" sz="1800" dirty="0"/>
                <a:t>tính có cài đặt phần mềm bằng tính </a:t>
              </a:r>
              <a:r>
                <a:rPr lang="vi-VN" sz="1800" dirty="0" smtClean="0"/>
                <a:t>excel.</a:t>
              </a:r>
              <a:endParaRPr lang="en-US" sz="1800" dirty="0"/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dirty="0" smtClean="0"/>
                <a:t>Tìm </a:t>
              </a:r>
              <a:r>
                <a:rPr lang="vi-VN" sz="1800" dirty="0"/>
                <a:t>hiểu cú pháp của hai hàm RANDBETWEEN, VLOOKUP, COUNTIF</a:t>
              </a:r>
              <a:endParaRPr lang="en-US" sz="1800" dirty="0"/>
            </a:p>
            <a:p>
              <a:pPr algn="just">
                <a:lnSpc>
                  <a:spcPct val="150000"/>
                </a:lnSpc>
              </a:pPr>
              <a:r>
                <a:rPr lang="en-US" sz="1800" b="1" i="1" dirty="0">
                  <a:solidFill>
                    <a:schemeClr val="tx1"/>
                  </a:solidFill>
                </a:rPr>
                <a:t>Bài toán: </a:t>
              </a:r>
              <a:r>
                <a:rPr lang="en-US" sz="1800" dirty="0"/>
                <a:t>Một túi kín đựng 6 quả bóng có cùng kích thước, trong đó có 3 quả bóng xanh, 2 quả bóng đỏ và 1 quả bóng vàng. Lấy ngẫu nhiên một quả bóng trong túi 100 lần (có hoàn lại). Tính xác suất thực nghiệm của biến cố “Lấy được quả bóng màu xanh</a:t>
              </a:r>
              <a:r>
                <a:rPr lang="en-US" sz="1800" dirty="0" smtClean="0"/>
                <a:t>”.</a:t>
              </a:r>
              <a:endParaRPr lang="en-US" sz="1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3" y="4292244"/>
              <a:ext cx="554085" cy="8189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34;p42"/>
          <p:cNvSpPr txBox="1">
            <a:spLocks/>
          </p:cNvSpPr>
          <p:nvPr/>
        </p:nvSpPr>
        <p:spPr>
          <a:xfrm>
            <a:off x="720000" y="535665"/>
            <a:ext cx="7704000" cy="572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4000" b="1" i="0" u="none" strike="noStrike" cap="none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r>
              <a:rPr lang="vi-VN" sz="32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HƯỚNG DẪN VỀ NHÀ</a:t>
            </a:r>
            <a:endParaRPr lang="vi-VN" sz="32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0000" y="1758613"/>
            <a:ext cx="3410211" cy="2455578"/>
            <a:chOff x="720000" y="1830175"/>
            <a:chExt cx="3410211" cy="2455578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0" y="2085654"/>
              <a:ext cx="3410211" cy="2200099"/>
              <a:chOff x="720000" y="2085654"/>
              <a:chExt cx="3410211" cy="2537717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720000" y="2085654"/>
                <a:ext cx="3410211" cy="253771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95740" y="2608530"/>
                <a:ext cx="3058728" cy="1131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400" b="1" dirty="0" smtClean="0"/>
                  <a:t>Ghi </a:t>
                </a:r>
                <a:r>
                  <a:rPr lang="vi-VN" sz="2400" b="1" dirty="0"/>
                  <a:t>nhớ kiến thức trong bài. </a:t>
                </a:r>
                <a:endParaRPr lang="en-US" sz="2400" b="1" dirty="0"/>
              </a:p>
            </p:txBody>
          </p:sp>
        </p:grpSp>
        <p:grpSp>
          <p:nvGrpSpPr>
            <p:cNvPr id="17" name="Google Shape;716;p39"/>
            <p:cNvGrpSpPr/>
            <p:nvPr/>
          </p:nvGrpSpPr>
          <p:grpSpPr>
            <a:xfrm>
              <a:off x="2071262" y="1830175"/>
              <a:ext cx="568572" cy="638605"/>
              <a:chOff x="6297864" y="1747565"/>
              <a:chExt cx="723587" cy="794430"/>
            </a:xfrm>
          </p:grpSpPr>
          <p:sp>
            <p:nvSpPr>
              <p:cNvPr id="18" name="Google Shape;717;p39"/>
              <p:cNvSpPr/>
              <p:nvPr/>
            </p:nvSpPr>
            <p:spPr>
              <a:xfrm>
                <a:off x="6316155" y="1765091"/>
                <a:ext cx="115807" cy="575839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21093" extrusionOk="0">
                    <a:moveTo>
                      <a:pt x="2260" y="0"/>
                    </a:moveTo>
                    <a:cubicBezTo>
                      <a:pt x="1005" y="0"/>
                      <a:pt x="0" y="1033"/>
                      <a:pt x="0" y="2260"/>
                    </a:cubicBezTo>
                    <a:lnTo>
                      <a:pt x="0" y="21092"/>
                    </a:lnTo>
                    <a:cubicBezTo>
                      <a:pt x="56" y="21036"/>
                      <a:pt x="112" y="20980"/>
                      <a:pt x="168" y="20897"/>
                    </a:cubicBezTo>
                    <a:cubicBezTo>
                      <a:pt x="252" y="20841"/>
                      <a:pt x="335" y="20757"/>
                      <a:pt x="391" y="20701"/>
                    </a:cubicBezTo>
                    <a:cubicBezTo>
                      <a:pt x="447" y="20646"/>
                      <a:pt x="503" y="20618"/>
                      <a:pt x="558" y="20590"/>
                    </a:cubicBezTo>
                    <a:cubicBezTo>
                      <a:pt x="586" y="20562"/>
                      <a:pt x="614" y="20534"/>
                      <a:pt x="670" y="20506"/>
                    </a:cubicBezTo>
                    <a:cubicBezTo>
                      <a:pt x="698" y="20478"/>
                      <a:pt x="754" y="20450"/>
                      <a:pt x="782" y="20423"/>
                    </a:cubicBezTo>
                    <a:cubicBezTo>
                      <a:pt x="921" y="20339"/>
                      <a:pt x="1033" y="20283"/>
                      <a:pt x="1172" y="20227"/>
                    </a:cubicBezTo>
                    <a:cubicBezTo>
                      <a:pt x="1228" y="20199"/>
                      <a:pt x="1312" y="20199"/>
                      <a:pt x="1368" y="20171"/>
                    </a:cubicBezTo>
                    <a:cubicBezTo>
                      <a:pt x="1395" y="20171"/>
                      <a:pt x="1423" y="20144"/>
                      <a:pt x="1423" y="20144"/>
                    </a:cubicBezTo>
                    <a:cubicBezTo>
                      <a:pt x="1507" y="20116"/>
                      <a:pt x="1591" y="20116"/>
                      <a:pt x="1674" y="20088"/>
                    </a:cubicBezTo>
                    <a:cubicBezTo>
                      <a:pt x="1758" y="20060"/>
                      <a:pt x="1842" y="20060"/>
                      <a:pt x="1925" y="20060"/>
                    </a:cubicBezTo>
                    <a:cubicBezTo>
                      <a:pt x="1953" y="20060"/>
                      <a:pt x="1953" y="20032"/>
                      <a:pt x="1981" y="20032"/>
                    </a:cubicBezTo>
                    <a:lnTo>
                      <a:pt x="4241" y="20032"/>
                    </a:lnTo>
                    <a:lnTo>
                      <a:pt x="42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18;p39"/>
              <p:cNvSpPr/>
              <p:nvPr/>
            </p:nvSpPr>
            <p:spPr>
              <a:xfrm>
                <a:off x="6887380" y="1948657"/>
                <a:ext cx="115807" cy="575812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21092" extrusionOk="0">
                    <a:moveTo>
                      <a:pt x="4241" y="0"/>
                    </a:moveTo>
                    <a:cubicBezTo>
                      <a:pt x="4241" y="0"/>
                      <a:pt x="4214" y="28"/>
                      <a:pt x="4214" y="56"/>
                    </a:cubicBezTo>
                    <a:cubicBezTo>
                      <a:pt x="3962" y="335"/>
                      <a:pt x="3683" y="558"/>
                      <a:pt x="3349" y="753"/>
                    </a:cubicBezTo>
                    <a:cubicBezTo>
                      <a:pt x="3265" y="781"/>
                      <a:pt x="3181" y="809"/>
                      <a:pt x="3125" y="865"/>
                    </a:cubicBezTo>
                    <a:lnTo>
                      <a:pt x="3070" y="865"/>
                    </a:lnTo>
                    <a:cubicBezTo>
                      <a:pt x="3014" y="893"/>
                      <a:pt x="2930" y="921"/>
                      <a:pt x="2846" y="949"/>
                    </a:cubicBezTo>
                    <a:cubicBezTo>
                      <a:pt x="2791" y="977"/>
                      <a:pt x="2707" y="977"/>
                      <a:pt x="2651" y="1004"/>
                    </a:cubicBezTo>
                    <a:cubicBezTo>
                      <a:pt x="2595" y="1004"/>
                      <a:pt x="2567" y="1032"/>
                      <a:pt x="2512" y="1032"/>
                    </a:cubicBezTo>
                    <a:cubicBezTo>
                      <a:pt x="2428" y="1060"/>
                      <a:pt x="2344" y="1060"/>
                      <a:pt x="2261" y="1060"/>
                    </a:cubicBezTo>
                    <a:cubicBezTo>
                      <a:pt x="2177" y="1088"/>
                      <a:pt x="2093" y="1088"/>
                      <a:pt x="1982" y="1088"/>
                    </a:cubicBezTo>
                    <a:lnTo>
                      <a:pt x="1" y="1088"/>
                    </a:lnTo>
                    <a:lnTo>
                      <a:pt x="1" y="21092"/>
                    </a:lnTo>
                    <a:lnTo>
                      <a:pt x="1982" y="21092"/>
                    </a:lnTo>
                    <a:cubicBezTo>
                      <a:pt x="3237" y="21092"/>
                      <a:pt x="4241" y="20087"/>
                      <a:pt x="4241" y="18832"/>
                    </a:cubicBezTo>
                    <a:lnTo>
                      <a:pt x="42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19;p39"/>
              <p:cNvSpPr/>
              <p:nvPr/>
            </p:nvSpPr>
            <p:spPr>
              <a:xfrm>
                <a:off x="6297864" y="1851141"/>
                <a:ext cx="723587" cy="592601"/>
              </a:xfrm>
              <a:custGeom>
                <a:avLst/>
                <a:gdLst/>
                <a:ahLst/>
                <a:cxnLst/>
                <a:rect l="l" t="t" r="r" b="b"/>
                <a:pathLst>
                  <a:path w="26505" h="21707" extrusionOk="0">
                    <a:moveTo>
                      <a:pt x="24636" y="643"/>
                    </a:moveTo>
                    <a:cubicBezTo>
                      <a:pt x="25277" y="643"/>
                      <a:pt x="25808" y="1173"/>
                      <a:pt x="25835" y="1814"/>
                    </a:cubicBezTo>
                    <a:cubicBezTo>
                      <a:pt x="25808" y="3014"/>
                      <a:pt x="24803" y="3991"/>
                      <a:pt x="23576" y="3991"/>
                    </a:cubicBezTo>
                    <a:lnTo>
                      <a:pt x="21260" y="3991"/>
                    </a:lnTo>
                    <a:cubicBezTo>
                      <a:pt x="21093" y="3991"/>
                      <a:pt x="20925" y="4158"/>
                      <a:pt x="20925" y="4325"/>
                    </a:cubicBezTo>
                    <a:lnTo>
                      <a:pt x="20925" y="21037"/>
                    </a:lnTo>
                    <a:lnTo>
                      <a:pt x="1898" y="21037"/>
                    </a:lnTo>
                    <a:cubicBezTo>
                      <a:pt x="1201" y="21037"/>
                      <a:pt x="670" y="20507"/>
                      <a:pt x="670" y="19781"/>
                    </a:cubicBezTo>
                    <a:cubicBezTo>
                      <a:pt x="670" y="18554"/>
                      <a:pt x="1675" y="17522"/>
                      <a:pt x="2930" y="17522"/>
                    </a:cubicBezTo>
                    <a:lnTo>
                      <a:pt x="5246" y="17522"/>
                    </a:lnTo>
                    <a:cubicBezTo>
                      <a:pt x="5413" y="17522"/>
                      <a:pt x="5581" y="17382"/>
                      <a:pt x="5581" y="17215"/>
                    </a:cubicBezTo>
                    <a:lnTo>
                      <a:pt x="5581" y="643"/>
                    </a:lnTo>
                    <a:close/>
                    <a:moveTo>
                      <a:pt x="5246" y="1"/>
                    </a:moveTo>
                    <a:cubicBezTo>
                      <a:pt x="5079" y="1"/>
                      <a:pt x="4911" y="140"/>
                      <a:pt x="4911" y="336"/>
                    </a:cubicBezTo>
                    <a:lnTo>
                      <a:pt x="4911" y="16880"/>
                    </a:lnTo>
                    <a:lnTo>
                      <a:pt x="2930" y="16880"/>
                    </a:lnTo>
                    <a:cubicBezTo>
                      <a:pt x="1312" y="16880"/>
                      <a:pt x="1" y="18191"/>
                      <a:pt x="1" y="19837"/>
                    </a:cubicBezTo>
                    <a:cubicBezTo>
                      <a:pt x="1" y="20869"/>
                      <a:pt x="866" y="21706"/>
                      <a:pt x="1898" y="21706"/>
                    </a:cubicBezTo>
                    <a:lnTo>
                      <a:pt x="21260" y="21706"/>
                    </a:lnTo>
                    <a:cubicBezTo>
                      <a:pt x="21427" y="21706"/>
                      <a:pt x="21595" y="21567"/>
                      <a:pt x="21595" y="21372"/>
                    </a:cubicBezTo>
                    <a:lnTo>
                      <a:pt x="21595" y="4660"/>
                    </a:lnTo>
                    <a:lnTo>
                      <a:pt x="23576" y="4660"/>
                    </a:lnTo>
                    <a:cubicBezTo>
                      <a:pt x="25138" y="4660"/>
                      <a:pt x="26449" y="3377"/>
                      <a:pt x="26505" y="1814"/>
                    </a:cubicBezTo>
                    <a:cubicBezTo>
                      <a:pt x="26449" y="782"/>
                      <a:pt x="25640" y="1"/>
                      <a:pt x="24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20;p39"/>
              <p:cNvSpPr/>
              <p:nvPr/>
            </p:nvSpPr>
            <p:spPr>
              <a:xfrm>
                <a:off x="6297864" y="1747565"/>
                <a:ext cx="152361" cy="652770"/>
              </a:xfrm>
              <a:custGeom>
                <a:avLst/>
                <a:gdLst/>
                <a:ahLst/>
                <a:cxnLst/>
                <a:rect l="l" t="t" r="r" b="b"/>
                <a:pathLst>
                  <a:path w="5581" h="23911" extrusionOk="0">
                    <a:moveTo>
                      <a:pt x="4911" y="642"/>
                    </a:moveTo>
                    <a:lnTo>
                      <a:pt x="4911" y="20674"/>
                    </a:lnTo>
                    <a:lnTo>
                      <a:pt x="2930" y="20674"/>
                    </a:lnTo>
                    <a:cubicBezTo>
                      <a:pt x="2010" y="20674"/>
                      <a:pt x="1201" y="21092"/>
                      <a:pt x="670" y="21762"/>
                    </a:cubicBezTo>
                    <a:lnTo>
                      <a:pt x="670" y="2902"/>
                    </a:lnTo>
                    <a:cubicBezTo>
                      <a:pt x="670" y="1675"/>
                      <a:pt x="1675" y="642"/>
                      <a:pt x="2930" y="642"/>
                    </a:cubicBezTo>
                    <a:close/>
                    <a:moveTo>
                      <a:pt x="2930" y="1"/>
                    </a:moveTo>
                    <a:cubicBezTo>
                      <a:pt x="1312" y="1"/>
                      <a:pt x="1" y="1312"/>
                      <a:pt x="1" y="2902"/>
                    </a:cubicBezTo>
                    <a:lnTo>
                      <a:pt x="1" y="23575"/>
                    </a:lnTo>
                    <a:cubicBezTo>
                      <a:pt x="1" y="23771"/>
                      <a:pt x="168" y="23910"/>
                      <a:pt x="336" y="23910"/>
                    </a:cubicBezTo>
                    <a:cubicBezTo>
                      <a:pt x="503" y="23910"/>
                      <a:pt x="670" y="23771"/>
                      <a:pt x="670" y="23575"/>
                    </a:cubicBezTo>
                    <a:cubicBezTo>
                      <a:pt x="670" y="22348"/>
                      <a:pt x="1675" y="21316"/>
                      <a:pt x="2930" y="21316"/>
                    </a:cubicBezTo>
                    <a:lnTo>
                      <a:pt x="5246" y="21316"/>
                    </a:lnTo>
                    <a:cubicBezTo>
                      <a:pt x="5413" y="21316"/>
                      <a:pt x="5581" y="21176"/>
                      <a:pt x="5581" y="21009"/>
                    </a:cubicBezTo>
                    <a:lnTo>
                      <a:pt x="5581" y="335"/>
                    </a:lnTo>
                    <a:cubicBezTo>
                      <a:pt x="5581" y="140"/>
                      <a:pt x="5413" y="1"/>
                      <a:pt x="5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21;p39"/>
              <p:cNvSpPr/>
              <p:nvPr/>
            </p:nvSpPr>
            <p:spPr>
              <a:xfrm>
                <a:off x="6869116" y="1891518"/>
                <a:ext cx="152334" cy="650477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23827" extrusionOk="0">
                    <a:moveTo>
                      <a:pt x="4910" y="2093"/>
                    </a:moveTo>
                    <a:lnTo>
                      <a:pt x="4910" y="20925"/>
                    </a:lnTo>
                    <a:cubicBezTo>
                      <a:pt x="4910" y="22180"/>
                      <a:pt x="3906" y="23185"/>
                      <a:pt x="2651" y="23185"/>
                    </a:cubicBezTo>
                    <a:lnTo>
                      <a:pt x="670" y="23185"/>
                    </a:lnTo>
                    <a:lnTo>
                      <a:pt x="670" y="3181"/>
                    </a:lnTo>
                    <a:lnTo>
                      <a:pt x="2651" y="3181"/>
                    </a:lnTo>
                    <a:cubicBezTo>
                      <a:pt x="3571" y="3181"/>
                      <a:pt x="4380" y="2763"/>
                      <a:pt x="4910" y="2093"/>
                    </a:cubicBezTo>
                    <a:close/>
                    <a:moveTo>
                      <a:pt x="5189" y="1"/>
                    </a:moveTo>
                    <a:cubicBezTo>
                      <a:pt x="5050" y="29"/>
                      <a:pt x="4910" y="168"/>
                      <a:pt x="4910" y="335"/>
                    </a:cubicBezTo>
                    <a:cubicBezTo>
                      <a:pt x="4883" y="1535"/>
                      <a:pt x="3878" y="2512"/>
                      <a:pt x="2651" y="2512"/>
                    </a:cubicBezTo>
                    <a:lnTo>
                      <a:pt x="335" y="2512"/>
                    </a:lnTo>
                    <a:cubicBezTo>
                      <a:pt x="168" y="2512"/>
                      <a:pt x="0" y="2679"/>
                      <a:pt x="0" y="2846"/>
                    </a:cubicBezTo>
                    <a:lnTo>
                      <a:pt x="0" y="23520"/>
                    </a:lnTo>
                    <a:cubicBezTo>
                      <a:pt x="0" y="23687"/>
                      <a:pt x="168" y="23826"/>
                      <a:pt x="335" y="23826"/>
                    </a:cubicBezTo>
                    <a:lnTo>
                      <a:pt x="2651" y="23826"/>
                    </a:lnTo>
                    <a:cubicBezTo>
                      <a:pt x="4269" y="23826"/>
                      <a:pt x="5580" y="22543"/>
                      <a:pt x="5580" y="20925"/>
                    </a:cubicBezTo>
                    <a:lnTo>
                      <a:pt x="5580" y="391"/>
                    </a:lnTo>
                    <a:cubicBezTo>
                      <a:pt x="5580" y="363"/>
                      <a:pt x="5580" y="308"/>
                      <a:pt x="5552" y="252"/>
                    </a:cubicBezTo>
                    <a:cubicBezTo>
                      <a:pt x="5524" y="84"/>
                      <a:pt x="5357" y="1"/>
                      <a:pt x="5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22;p39"/>
              <p:cNvSpPr/>
              <p:nvPr/>
            </p:nvSpPr>
            <p:spPr>
              <a:xfrm>
                <a:off x="6613206" y="2056027"/>
                <a:ext cx="77696" cy="7772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47" extrusionOk="0">
                    <a:moveTo>
                      <a:pt x="1423" y="643"/>
                    </a:moveTo>
                    <a:cubicBezTo>
                      <a:pt x="1841" y="643"/>
                      <a:pt x="2204" y="1005"/>
                      <a:pt x="2204" y="1424"/>
                    </a:cubicBezTo>
                    <a:cubicBezTo>
                      <a:pt x="2204" y="1842"/>
                      <a:pt x="1841" y="2205"/>
                      <a:pt x="1423" y="2205"/>
                    </a:cubicBezTo>
                    <a:cubicBezTo>
                      <a:pt x="1004" y="2205"/>
                      <a:pt x="642" y="1842"/>
                      <a:pt x="642" y="1424"/>
                    </a:cubicBezTo>
                    <a:cubicBezTo>
                      <a:pt x="642" y="1005"/>
                      <a:pt x="1004" y="643"/>
                      <a:pt x="1423" y="643"/>
                    </a:cubicBezTo>
                    <a:close/>
                    <a:moveTo>
                      <a:pt x="1423" y="1"/>
                    </a:moveTo>
                    <a:cubicBezTo>
                      <a:pt x="642" y="1"/>
                      <a:pt x="0" y="643"/>
                      <a:pt x="0" y="1424"/>
                    </a:cubicBezTo>
                    <a:cubicBezTo>
                      <a:pt x="0" y="2205"/>
                      <a:pt x="642" y="2847"/>
                      <a:pt x="1423" y="2847"/>
                    </a:cubicBezTo>
                    <a:cubicBezTo>
                      <a:pt x="2204" y="2847"/>
                      <a:pt x="2846" y="2205"/>
                      <a:pt x="2846" y="1424"/>
                    </a:cubicBezTo>
                    <a:cubicBezTo>
                      <a:pt x="2846" y="643"/>
                      <a:pt x="2204" y="1"/>
                      <a:pt x="1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23;p39"/>
              <p:cNvSpPr/>
              <p:nvPr/>
            </p:nvSpPr>
            <p:spPr>
              <a:xfrm>
                <a:off x="6509602" y="1968586"/>
                <a:ext cx="285640" cy="255801"/>
              </a:xfrm>
              <a:custGeom>
                <a:avLst/>
                <a:gdLst/>
                <a:ahLst/>
                <a:cxnLst/>
                <a:rect l="l" t="t" r="r" b="b"/>
                <a:pathLst>
                  <a:path w="10463" h="9370" extrusionOk="0">
                    <a:moveTo>
                      <a:pt x="7265" y="636"/>
                    </a:moveTo>
                    <a:cubicBezTo>
                      <a:pt x="7337" y="636"/>
                      <a:pt x="7411" y="655"/>
                      <a:pt x="7478" y="693"/>
                    </a:cubicBezTo>
                    <a:cubicBezTo>
                      <a:pt x="7673" y="805"/>
                      <a:pt x="7757" y="1056"/>
                      <a:pt x="7645" y="1251"/>
                    </a:cubicBezTo>
                    <a:lnTo>
                      <a:pt x="7310" y="1809"/>
                    </a:lnTo>
                    <a:cubicBezTo>
                      <a:pt x="7087" y="2199"/>
                      <a:pt x="7115" y="2646"/>
                      <a:pt x="7394" y="3009"/>
                    </a:cubicBezTo>
                    <a:cubicBezTo>
                      <a:pt x="7506" y="3176"/>
                      <a:pt x="7617" y="3371"/>
                      <a:pt x="7701" y="3567"/>
                    </a:cubicBezTo>
                    <a:cubicBezTo>
                      <a:pt x="7896" y="3957"/>
                      <a:pt x="8259" y="4208"/>
                      <a:pt x="8705" y="4208"/>
                    </a:cubicBezTo>
                    <a:lnTo>
                      <a:pt x="9403" y="4208"/>
                    </a:lnTo>
                    <a:cubicBezTo>
                      <a:pt x="9626" y="4208"/>
                      <a:pt x="9821" y="4403"/>
                      <a:pt x="9821" y="4627"/>
                    </a:cubicBezTo>
                    <a:cubicBezTo>
                      <a:pt x="9821" y="4850"/>
                      <a:pt x="9626" y="5045"/>
                      <a:pt x="9403" y="5045"/>
                    </a:cubicBezTo>
                    <a:lnTo>
                      <a:pt x="8705" y="5045"/>
                    </a:lnTo>
                    <a:cubicBezTo>
                      <a:pt x="8259" y="5045"/>
                      <a:pt x="7896" y="5296"/>
                      <a:pt x="7701" y="5715"/>
                    </a:cubicBezTo>
                    <a:cubicBezTo>
                      <a:pt x="7645" y="5882"/>
                      <a:pt x="7534" y="6077"/>
                      <a:pt x="7422" y="6217"/>
                    </a:cubicBezTo>
                    <a:cubicBezTo>
                      <a:pt x="7171" y="6580"/>
                      <a:pt x="7143" y="7026"/>
                      <a:pt x="7338" y="7389"/>
                    </a:cubicBezTo>
                    <a:lnTo>
                      <a:pt x="7729" y="8058"/>
                    </a:lnTo>
                    <a:cubicBezTo>
                      <a:pt x="7840" y="8254"/>
                      <a:pt x="7785" y="8505"/>
                      <a:pt x="7561" y="8616"/>
                    </a:cubicBezTo>
                    <a:cubicBezTo>
                      <a:pt x="7504" y="8655"/>
                      <a:pt x="7433" y="8673"/>
                      <a:pt x="7361" y="8673"/>
                    </a:cubicBezTo>
                    <a:cubicBezTo>
                      <a:pt x="7222" y="8673"/>
                      <a:pt x="7077" y="8605"/>
                      <a:pt x="7003" y="8477"/>
                    </a:cubicBezTo>
                    <a:lnTo>
                      <a:pt x="6641" y="7835"/>
                    </a:lnTo>
                    <a:cubicBezTo>
                      <a:pt x="6468" y="7513"/>
                      <a:pt x="6097" y="7323"/>
                      <a:pt x="5723" y="7323"/>
                    </a:cubicBezTo>
                    <a:cubicBezTo>
                      <a:pt x="5676" y="7323"/>
                      <a:pt x="5628" y="7327"/>
                      <a:pt x="5581" y="7333"/>
                    </a:cubicBezTo>
                    <a:cubicBezTo>
                      <a:pt x="5483" y="7347"/>
                      <a:pt x="5385" y="7354"/>
                      <a:pt x="5288" y="7354"/>
                    </a:cubicBezTo>
                    <a:cubicBezTo>
                      <a:pt x="5190" y="7354"/>
                      <a:pt x="5092" y="7347"/>
                      <a:pt x="4995" y="7333"/>
                    </a:cubicBezTo>
                    <a:cubicBezTo>
                      <a:pt x="4967" y="7331"/>
                      <a:pt x="4939" y="7330"/>
                      <a:pt x="4911" y="7330"/>
                    </a:cubicBezTo>
                    <a:cubicBezTo>
                      <a:pt x="4500" y="7330"/>
                      <a:pt x="4144" y="7523"/>
                      <a:pt x="3935" y="7863"/>
                    </a:cubicBezTo>
                    <a:lnTo>
                      <a:pt x="3572" y="8533"/>
                    </a:lnTo>
                    <a:cubicBezTo>
                      <a:pt x="3499" y="8661"/>
                      <a:pt x="3353" y="8729"/>
                      <a:pt x="3206" y="8729"/>
                    </a:cubicBezTo>
                    <a:cubicBezTo>
                      <a:pt x="3130" y="8729"/>
                      <a:pt x="3053" y="8710"/>
                      <a:pt x="2986" y="8672"/>
                    </a:cubicBezTo>
                    <a:cubicBezTo>
                      <a:pt x="2902" y="8616"/>
                      <a:pt x="2819" y="8533"/>
                      <a:pt x="2791" y="8421"/>
                    </a:cubicBezTo>
                    <a:cubicBezTo>
                      <a:pt x="2763" y="8309"/>
                      <a:pt x="2791" y="8198"/>
                      <a:pt x="2847" y="8114"/>
                    </a:cubicBezTo>
                    <a:lnTo>
                      <a:pt x="3181" y="7528"/>
                    </a:lnTo>
                    <a:cubicBezTo>
                      <a:pt x="3405" y="7138"/>
                      <a:pt x="3349" y="6663"/>
                      <a:pt x="3070" y="6301"/>
                    </a:cubicBezTo>
                    <a:cubicBezTo>
                      <a:pt x="2958" y="6133"/>
                      <a:pt x="2847" y="5966"/>
                      <a:pt x="2763" y="5771"/>
                    </a:cubicBezTo>
                    <a:cubicBezTo>
                      <a:pt x="2568" y="5408"/>
                      <a:pt x="2205" y="5157"/>
                      <a:pt x="1786" y="5157"/>
                    </a:cubicBezTo>
                    <a:lnTo>
                      <a:pt x="1061" y="5157"/>
                    </a:lnTo>
                    <a:cubicBezTo>
                      <a:pt x="838" y="5157"/>
                      <a:pt x="670" y="4961"/>
                      <a:pt x="670" y="4738"/>
                    </a:cubicBezTo>
                    <a:cubicBezTo>
                      <a:pt x="670" y="4515"/>
                      <a:pt x="838" y="4320"/>
                      <a:pt x="1061" y="4320"/>
                    </a:cubicBezTo>
                    <a:lnTo>
                      <a:pt x="1703" y="4320"/>
                    </a:lnTo>
                    <a:cubicBezTo>
                      <a:pt x="2121" y="4320"/>
                      <a:pt x="2512" y="4041"/>
                      <a:pt x="2679" y="3622"/>
                    </a:cubicBezTo>
                    <a:cubicBezTo>
                      <a:pt x="2763" y="3427"/>
                      <a:pt x="2874" y="3232"/>
                      <a:pt x="3014" y="3036"/>
                    </a:cubicBezTo>
                    <a:cubicBezTo>
                      <a:pt x="3265" y="2702"/>
                      <a:pt x="3293" y="2227"/>
                      <a:pt x="3070" y="1865"/>
                    </a:cubicBezTo>
                    <a:lnTo>
                      <a:pt x="2763" y="1307"/>
                    </a:lnTo>
                    <a:cubicBezTo>
                      <a:pt x="2623" y="1111"/>
                      <a:pt x="2707" y="860"/>
                      <a:pt x="2902" y="749"/>
                    </a:cubicBezTo>
                    <a:cubicBezTo>
                      <a:pt x="2969" y="710"/>
                      <a:pt x="3043" y="692"/>
                      <a:pt x="3115" y="692"/>
                    </a:cubicBezTo>
                    <a:cubicBezTo>
                      <a:pt x="3254" y="692"/>
                      <a:pt x="3387" y="760"/>
                      <a:pt x="3460" y="888"/>
                    </a:cubicBezTo>
                    <a:lnTo>
                      <a:pt x="3767" y="1418"/>
                    </a:lnTo>
                    <a:cubicBezTo>
                      <a:pt x="3967" y="1744"/>
                      <a:pt x="4325" y="1957"/>
                      <a:pt x="4719" y="1957"/>
                    </a:cubicBezTo>
                    <a:cubicBezTo>
                      <a:pt x="4764" y="1957"/>
                      <a:pt x="4809" y="1954"/>
                      <a:pt x="4855" y="1948"/>
                    </a:cubicBezTo>
                    <a:cubicBezTo>
                      <a:pt x="4986" y="1916"/>
                      <a:pt x="5117" y="1902"/>
                      <a:pt x="5247" y="1902"/>
                    </a:cubicBezTo>
                    <a:cubicBezTo>
                      <a:pt x="5340" y="1902"/>
                      <a:pt x="5432" y="1909"/>
                      <a:pt x="5525" y="1920"/>
                    </a:cubicBezTo>
                    <a:cubicBezTo>
                      <a:pt x="5575" y="1927"/>
                      <a:pt x="5625" y="1930"/>
                      <a:pt x="5674" y="1930"/>
                    </a:cubicBezTo>
                    <a:cubicBezTo>
                      <a:pt x="6058" y="1930"/>
                      <a:pt x="6387" y="1740"/>
                      <a:pt x="6585" y="1418"/>
                    </a:cubicBezTo>
                    <a:lnTo>
                      <a:pt x="6920" y="832"/>
                    </a:lnTo>
                    <a:cubicBezTo>
                      <a:pt x="6993" y="704"/>
                      <a:pt x="7127" y="636"/>
                      <a:pt x="7265" y="636"/>
                    </a:cubicBezTo>
                    <a:close/>
                    <a:moveTo>
                      <a:pt x="7288" y="1"/>
                    </a:moveTo>
                    <a:cubicBezTo>
                      <a:pt x="6916" y="1"/>
                      <a:pt x="6550" y="187"/>
                      <a:pt x="6362" y="526"/>
                    </a:cubicBezTo>
                    <a:lnTo>
                      <a:pt x="6027" y="1083"/>
                    </a:lnTo>
                    <a:cubicBezTo>
                      <a:pt x="5954" y="1205"/>
                      <a:pt x="5818" y="1284"/>
                      <a:pt x="5673" y="1284"/>
                    </a:cubicBezTo>
                    <a:cubicBezTo>
                      <a:pt x="5652" y="1284"/>
                      <a:pt x="5630" y="1282"/>
                      <a:pt x="5609" y="1279"/>
                    </a:cubicBezTo>
                    <a:cubicBezTo>
                      <a:pt x="5469" y="1265"/>
                      <a:pt x="5323" y="1258"/>
                      <a:pt x="5180" y="1258"/>
                    </a:cubicBezTo>
                    <a:cubicBezTo>
                      <a:pt x="5037" y="1258"/>
                      <a:pt x="4897" y="1265"/>
                      <a:pt x="4772" y="1279"/>
                    </a:cubicBezTo>
                    <a:cubicBezTo>
                      <a:pt x="4746" y="1282"/>
                      <a:pt x="4722" y="1284"/>
                      <a:pt x="4697" y="1284"/>
                    </a:cubicBezTo>
                    <a:cubicBezTo>
                      <a:pt x="4534" y="1284"/>
                      <a:pt x="4398" y="1205"/>
                      <a:pt x="4325" y="1083"/>
                    </a:cubicBezTo>
                    <a:lnTo>
                      <a:pt x="4018" y="581"/>
                    </a:lnTo>
                    <a:cubicBezTo>
                      <a:pt x="3830" y="243"/>
                      <a:pt x="3465" y="44"/>
                      <a:pt x="3093" y="44"/>
                    </a:cubicBezTo>
                    <a:cubicBezTo>
                      <a:pt x="2913" y="44"/>
                      <a:pt x="2731" y="91"/>
                      <a:pt x="2568" y="191"/>
                    </a:cubicBezTo>
                    <a:cubicBezTo>
                      <a:pt x="2065" y="470"/>
                      <a:pt x="1898" y="1139"/>
                      <a:pt x="2177" y="1641"/>
                    </a:cubicBezTo>
                    <a:lnTo>
                      <a:pt x="2512" y="2199"/>
                    </a:lnTo>
                    <a:cubicBezTo>
                      <a:pt x="2595" y="2339"/>
                      <a:pt x="2595" y="2506"/>
                      <a:pt x="2484" y="2646"/>
                    </a:cubicBezTo>
                    <a:cubicBezTo>
                      <a:pt x="2316" y="2897"/>
                      <a:pt x="2177" y="3120"/>
                      <a:pt x="2093" y="3399"/>
                    </a:cubicBezTo>
                    <a:cubicBezTo>
                      <a:pt x="2010" y="3567"/>
                      <a:pt x="1870" y="3678"/>
                      <a:pt x="1703" y="3678"/>
                    </a:cubicBezTo>
                    <a:lnTo>
                      <a:pt x="1061" y="3678"/>
                    </a:lnTo>
                    <a:cubicBezTo>
                      <a:pt x="475" y="3678"/>
                      <a:pt x="1" y="4152"/>
                      <a:pt x="1" y="4738"/>
                    </a:cubicBezTo>
                    <a:cubicBezTo>
                      <a:pt x="1" y="5324"/>
                      <a:pt x="475" y="5798"/>
                      <a:pt x="1061" y="5798"/>
                    </a:cubicBezTo>
                    <a:lnTo>
                      <a:pt x="1786" y="5798"/>
                    </a:lnTo>
                    <a:cubicBezTo>
                      <a:pt x="1954" y="5798"/>
                      <a:pt x="2093" y="5910"/>
                      <a:pt x="2149" y="6050"/>
                    </a:cubicBezTo>
                    <a:cubicBezTo>
                      <a:pt x="2261" y="6273"/>
                      <a:pt x="2400" y="6496"/>
                      <a:pt x="2568" y="6719"/>
                    </a:cubicBezTo>
                    <a:cubicBezTo>
                      <a:pt x="2679" y="6859"/>
                      <a:pt x="2707" y="7054"/>
                      <a:pt x="2623" y="7193"/>
                    </a:cubicBezTo>
                    <a:lnTo>
                      <a:pt x="2289" y="7779"/>
                    </a:lnTo>
                    <a:cubicBezTo>
                      <a:pt x="2121" y="8030"/>
                      <a:pt x="2093" y="8309"/>
                      <a:pt x="2177" y="8588"/>
                    </a:cubicBezTo>
                    <a:cubicBezTo>
                      <a:pt x="2233" y="8867"/>
                      <a:pt x="2428" y="9091"/>
                      <a:pt x="2679" y="9230"/>
                    </a:cubicBezTo>
                    <a:cubicBezTo>
                      <a:pt x="2819" y="9342"/>
                      <a:pt x="3014" y="9370"/>
                      <a:pt x="3209" y="9370"/>
                    </a:cubicBezTo>
                    <a:cubicBezTo>
                      <a:pt x="3572" y="9370"/>
                      <a:pt x="3935" y="9174"/>
                      <a:pt x="4130" y="8839"/>
                    </a:cubicBezTo>
                    <a:lnTo>
                      <a:pt x="4493" y="8198"/>
                    </a:lnTo>
                    <a:cubicBezTo>
                      <a:pt x="4576" y="8058"/>
                      <a:pt x="4716" y="7975"/>
                      <a:pt x="4883" y="7975"/>
                    </a:cubicBezTo>
                    <a:lnTo>
                      <a:pt x="4939" y="7975"/>
                    </a:lnTo>
                    <a:cubicBezTo>
                      <a:pt x="5051" y="7989"/>
                      <a:pt x="5169" y="7995"/>
                      <a:pt x="5291" y="7995"/>
                    </a:cubicBezTo>
                    <a:cubicBezTo>
                      <a:pt x="5413" y="7995"/>
                      <a:pt x="5539" y="7989"/>
                      <a:pt x="5664" y="7975"/>
                    </a:cubicBezTo>
                    <a:cubicBezTo>
                      <a:pt x="5686" y="7971"/>
                      <a:pt x="5708" y="7969"/>
                      <a:pt x="5729" y="7969"/>
                    </a:cubicBezTo>
                    <a:cubicBezTo>
                      <a:pt x="5874" y="7969"/>
                      <a:pt x="6010" y="8048"/>
                      <a:pt x="6083" y="8170"/>
                    </a:cubicBezTo>
                    <a:lnTo>
                      <a:pt x="6446" y="8784"/>
                    </a:lnTo>
                    <a:cubicBezTo>
                      <a:pt x="6633" y="9122"/>
                      <a:pt x="6999" y="9321"/>
                      <a:pt x="7371" y="9321"/>
                    </a:cubicBezTo>
                    <a:cubicBezTo>
                      <a:pt x="7551" y="9321"/>
                      <a:pt x="7732" y="9274"/>
                      <a:pt x="7896" y="9174"/>
                    </a:cubicBezTo>
                    <a:cubicBezTo>
                      <a:pt x="8398" y="8895"/>
                      <a:pt x="8594" y="8254"/>
                      <a:pt x="8287" y="7723"/>
                    </a:cubicBezTo>
                    <a:lnTo>
                      <a:pt x="7896" y="7082"/>
                    </a:lnTo>
                    <a:cubicBezTo>
                      <a:pt x="7813" y="6942"/>
                      <a:pt x="7840" y="6747"/>
                      <a:pt x="7952" y="6608"/>
                    </a:cubicBezTo>
                    <a:cubicBezTo>
                      <a:pt x="8092" y="6412"/>
                      <a:pt x="8203" y="6189"/>
                      <a:pt x="8315" y="5966"/>
                    </a:cubicBezTo>
                    <a:cubicBezTo>
                      <a:pt x="8371" y="5798"/>
                      <a:pt x="8538" y="5687"/>
                      <a:pt x="8705" y="5687"/>
                    </a:cubicBezTo>
                    <a:lnTo>
                      <a:pt x="9403" y="5687"/>
                    </a:lnTo>
                    <a:cubicBezTo>
                      <a:pt x="9989" y="5687"/>
                      <a:pt x="10463" y="5213"/>
                      <a:pt x="10463" y="4627"/>
                    </a:cubicBezTo>
                    <a:cubicBezTo>
                      <a:pt x="10463" y="4041"/>
                      <a:pt x="9989" y="3567"/>
                      <a:pt x="9403" y="3567"/>
                    </a:cubicBezTo>
                    <a:lnTo>
                      <a:pt x="8705" y="3567"/>
                    </a:lnTo>
                    <a:cubicBezTo>
                      <a:pt x="8538" y="3567"/>
                      <a:pt x="8371" y="3455"/>
                      <a:pt x="8315" y="3288"/>
                    </a:cubicBezTo>
                    <a:cubicBezTo>
                      <a:pt x="8203" y="3064"/>
                      <a:pt x="8064" y="2813"/>
                      <a:pt x="7924" y="2618"/>
                    </a:cubicBezTo>
                    <a:cubicBezTo>
                      <a:pt x="7813" y="2478"/>
                      <a:pt x="7785" y="2283"/>
                      <a:pt x="7868" y="2144"/>
                    </a:cubicBezTo>
                    <a:lnTo>
                      <a:pt x="8203" y="1586"/>
                    </a:lnTo>
                    <a:cubicBezTo>
                      <a:pt x="8482" y="1083"/>
                      <a:pt x="8315" y="414"/>
                      <a:pt x="7813" y="135"/>
                    </a:cubicBezTo>
                    <a:cubicBezTo>
                      <a:pt x="7649" y="44"/>
                      <a:pt x="7468" y="1"/>
                      <a:pt x="7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24;p39"/>
              <p:cNvSpPr/>
              <p:nvPr/>
            </p:nvSpPr>
            <p:spPr>
              <a:xfrm>
                <a:off x="6509602" y="2149721"/>
                <a:ext cx="287169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4604" extrusionOk="0">
                    <a:moveTo>
                      <a:pt x="336" y="0"/>
                    </a:moveTo>
                    <a:cubicBezTo>
                      <a:pt x="168" y="0"/>
                      <a:pt x="1" y="140"/>
                      <a:pt x="1" y="335"/>
                    </a:cubicBezTo>
                    <a:lnTo>
                      <a:pt x="1" y="4269"/>
                    </a:lnTo>
                    <a:cubicBezTo>
                      <a:pt x="1" y="4464"/>
                      <a:pt x="168" y="4604"/>
                      <a:pt x="336" y="4604"/>
                    </a:cubicBezTo>
                    <a:lnTo>
                      <a:pt x="10212" y="4604"/>
                    </a:lnTo>
                    <a:cubicBezTo>
                      <a:pt x="10379" y="4604"/>
                      <a:pt x="10519" y="4464"/>
                      <a:pt x="10519" y="4269"/>
                    </a:cubicBezTo>
                    <a:lnTo>
                      <a:pt x="10519" y="307"/>
                    </a:lnTo>
                    <a:cubicBezTo>
                      <a:pt x="10519" y="140"/>
                      <a:pt x="10379" y="0"/>
                      <a:pt x="10212" y="0"/>
                    </a:cubicBezTo>
                    <a:cubicBezTo>
                      <a:pt x="10017" y="0"/>
                      <a:pt x="9877" y="140"/>
                      <a:pt x="9877" y="307"/>
                    </a:cubicBezTo>
                    <a:lnTo>
                      <a:pt x="9877" y="3934"/>
                    </a:lnTo>
                    <a:lnTo>
                      <a:pt x="670" y="3934"/>
                    </a:lnTo>
                    <a:lnTo>
                      <a:pt x="670" y="335"/>
                    </a:lnTo>
                    <a:cubicBezTo>
                      <a:pt x="670" y="140"/>
                      <a:pt x="531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25;p39"/>
              <p:cNvSpPr/>
              <p:nvPr/>
            </p:nvSpPr>
            <p:spPr>
              <a:xfrm>
                <a:off x="6488281" y="2233150"/>
                <a:ext cx="60961" cy="66639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2441" extrusionOk="0">
                    <a:moveTo>
                      <a:pt x="1897" y="0"/>
                    </a:moveTo>
                    <a:cubicBezTo>
                      <a:pt x="1800" y="0"/>
                      <a:pt x="1700" y="44"/>
                      <a:pt x="1619" y="125"/>
                    </a:cubicBezTo>
                    <a:lnTo>
                      <a:pt x="112" y="1883"/>
                    </a:lnTo>
                    <a:cubicBezTo>
                      <a:pt x="1" y="2022"/>
                      <a:pt x="29" y="2245"/>
                      <a:pt x="140" y="2357"/>
                    </a:cubicBezTo>
                    <a:cubicBezTo>
                      <a:pt x="224" y="2413"/>
                      <a:pt x="280" y="2441"/>
                      <a:pt x="363" y="2441"/>
                    </a:cubicBezTo>
                    <a:cubicBezTo>
                      <a:pt x="447" y="2441"/>
                      <a:pt x="559" y="2385"/>
                      <a:pt x="614" y="2301"/>
                    </a:cubicBezTo>
                    <a:lnTo>
                      <a:pt x="2121" y="543"/>
                    </a:lnTo>
                    <a:cubicBezTo>
                      <a:pt x="2233" y="404"/>
                      <a:pt x="2233" y="209"/>
                      <a:pt x="2093" y="69"/>
                    </a:cubicBezTo>
                    <a:cubicBezTo>
                      <a:pt x="2035" y="23"/>
                      <a:pt x="1967" y="0"/>
                      <a:pt x="1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26;p39"/>
              <p:cNvSpPr/>
              <p:nvPr/>
            </p:nvSpPr>
            <p:spPr>
              <a:xfrm>
                <a:off x="6757896" y="2233150"/>
                <a:ext cx="60961" cy="66639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2441" extrusionOk="0">
                    <a:moveTo>
                      <a:pt x="1884" y="0"/>
                    </a:moveTo>
                    <a:cubicBezTo>
                      <a:pt x="1787" y="0"/>
                      <a:pt x="1684" y="44"/>
                      <a:pt x="1619" y="125"/>
                    </a:cubicBezTo>
                    <a:lnTo>
                      <a:pt x="113" y="1883"/>
                    </a:lnTo>
                    <a:cubicBezTo>
                      <a:pt x="1" y="2022"/>
                      <a:pt x="1" y="2245"/>
                      <a:pt x="140" y="2357"/>
                    </a:cubicBezTo>
                    <a:cubicBezTo>
                      <a:pt x="196" y="2413"/>
                      <a:pt x="280" y="2441"/>
                      <a:pt x="364" y="2441"/>
                    </a:cubicBezTo>
                    <a:cubicBezTo>
                      <a:pt x="447" y="2441"/>
                      <a:pt x="531" y="2385"/>
                      <a:pt x="615" y="2301"/>
                    </a:cubicBezTo>
                    <a:lnTo>
                      <a:pt x="2121" y="543"/>
                    </a:lnTo>
                    <a:cubicBezTo>
                      <a:pt x="2233" y="404"/>
                      <a:pt x="2205" y="209"/>
                      <a:pt x="2065" y="69"/>
                    </a:cubicBezTo>
                    <a:cubicBezTo>
                      <a:pt x="2019" y="23"/>
                      <a:pt x="1953" y="0"/>
                      <a:pt x="1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013789" y="1761832"/>
            <a:ext cx="3410211" cy="2452359"/>
            <a:chOff x="5013789" y="1833394"/>
            <a:chExt cx="3410211" cy="2452359"/>
          </a:xfrm>
        </p:grpSpPr>
        <p:grpSp>
          <p:nvGrpSpPr>
            <p:cNvPr id="14" name="Group 13"/>
            <p:cNvGrpSpPr/>
            <p:nvPr/>
          </p:nvGrpSpPr>
          <p:grpSpPr>
            <a:xfrm>
              <a:off x="5013789" y="2085654"/>
              <a:ext cx="3410211" cy="2200099"/>
              <a:chOff x="5013789" y="2085654"/>
              <a:chExt cx="3410211" cy="253771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013789" y="2085654"/>
                <a:ext cx="3410211" cy="253771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57222" y="2326363"/>
                <a:ext cx="3123344" cy="202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400" b="1" dirty="0" smtClean="0"/>
                  <a:t>Chuẩn </a:t>
                </a:r>
                <a:r>
                  <a:rPr lang="vi-VN" sz="2400" b="1" dirty="0"/>
                  <a:t>bị bài mới</a:t>
                </a:r>
                <a:r>
                  <a:rPr lang="vi-VN" sz="2400" b="1"/>
                  <a:t>: </a:t>
                </a:r>
                <a:r>
                  <a:rPr lang="en-US" sz="2400" b="1" smtClean="0"/>
                  <a:t>BÀI </a:t>
                </a:r>
                <a:r>
                  <a:rPr lang="en-US" sz="2400" b="1" dirty="0" smtClean="0"/>
                  <a:t>TẬP ÔN TẬP CUỐI </a:t>
                </a:r>
                <a:r>
                  <a:rPr lang="en-US" sz="2400" b="1" dirty="0" smtClean="0"/>
                  <a:t>NĂM</a:t>
                </a:r>
                <a:r>
                  <a:rPr lang="vi-VN" sz="2400" b="1" dirty="0" smtClean="0"/>
                  <a:t>.</a:t>
                </a:r>
                <a:endParaRPr lang="en-US" sz="2400" b="1" dirty="0"/>
              </a:p>
            </p:txBody>
          </p:sp>
        </p:grpSp>
        <p:grpSp>
          <p:nvGrpSpPr>
            <p:cNvPr id="31" name="Google Shape;693;p39"/>
            <p:cNvGrpSpPr/>
            <p:nvPr/>
          </p:nvGrpSpPr>
          <p:grpSpPr>
            <a:xfrm>
              <a:off x="6314919" y="1833394"/>
              <a:ext cx="807949" cy="504520"/>
              <a:chOff x="2122547" y="1771179"/>
              <a:chExt cx="1028227" cy="627627"/>
            </a:xfrm>
          </p:grpSpPr>
          <p:sp>
            <p:nvSpPr>
              <p:cNvPr id="32" name="Google Shape;694;p39"/>
              <p:cNvSpPr/>
              <p:nvPr/>
            </p:nvSpPr>
            <p:spPr>
              <a:xfrm>
                <a:off x="2820199" y="2084965"/>
                <a:ext cx="84575" cy="112012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103" extrusionOk="0">
                    <a:moveTo>
                      <a:pt x="1" y="1"/>
                    </a:moveTo>
                    <a:lnTo>
                      <a:pt x="1" y="4102"/>
                    </a:lnTo>
                    <a:lnTo>
                      <a:pt x="1312" y="4102"/>
                    </a:lnTo>
                    <a:cubicBezTo>
                      <a:pt x="2288" y="4102"/>
                      <a:pt x="3097" y="3293"/>
                      <a:pt x="3097" y="2317"/>
                    </a:cubicBezTo>
                    <a:lnTo>
                      <a:pt x="3097" y="1787"/>
                    </a:lnTo>
                    <a:cubicBezTo>
                      <a:pt x="3097" y="810"/>
                      <a:pt x="2288" y="1"/>
                      <a:pt x="1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95;p39"/>
              <p:cNvSpPr/>
              <p:nvPr/>
            </p:nvSpPr>
            <p:spPr>
              <a:xfrm>
                <a:off x="2286292" y="2084965"/>
                <a:ext cx="457002" cy="112012"/>
              </a:xfrm>
              <a:custGeom>
                <a:avLst/>
                <a:gdLst/>
                <a:ahLst/>
                <a:cxnLst/>
                <a:rect l="l" t="t" r="r" b="b"/>
                <a:pathLst>
                  <a:path w="16740" h="4103" extrusionOk="0">
                    <a:moveTo>
                      <a:pt x="0" y="1"/>
                    </a:moveTo>
                    <a:lnTo>
                      <a:pt x="0" y="4102"/>
                    </a:lnTo>
                    <a:lnTo>
                      <a:pt x="16740" y="4102"/>
                    </a:lnTo>
                    <a:lnTo>
                      <a:pt x="167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96;p39"/>
              <p:cNvSpPr/>
              <p:nvPr/>
            </p:nvSpPr>
            <p:spPr>
              <a:xfrm>
                <a:off x="2639691" y="2243387"/>
                <a:ext cx="342779" cy="117335"/>
              </a:xfrm>
              <a:custGeom>
                <a:avLst/>
                <a:gdLst/>
                <a:ahLst/>
                <a:cxnLst/>
                <a:rect l="l" t="t" r="r" b="b"/>
                <a:pathLst>
                  <a:path w="12556" h="4298" extrusionOk="0">
                    <a:moveTo>
                      <a:pt x="11913" y="671"/>
                    </a:moveTo>
                    <a:lnTo>
                      <a:pt x="11913" y="3628"/>
                    </a:lnTo>
                    <a:lnTo>
                      <a:pt x="642" y="3628"/>
                    </a:lnTo>
                    <a:lnTo>
                      <a:pt x="642" y="671"/>
                    </a:lnTo>
                    <a:close/>
                    <a:moveTo>
                      <a:pt x="335" y="1"/>
                    </a:moveTo>
                    <a:cubicBezTo>
                      <a:pt x="140" y="1"/>
                      <a:pt x="1" y="140"/>
                      <a:pt x="1" y="336"/>
                    </a:cubicBezTo>
                    <a:lnTo>
                      <a:pt x="1" y="3963"/>
                    </a:lnTo>
                    <a:cubicBezTo>
                      <a:pt x="1" y="4130"/>
                      <a:pt x="140" y="4297"/>
                      <a:pt x="335" y="4297"/>
                    </a:cubicBezTo>
                    <a:lnTo>
                      <a:pt x="12220" y="4297"/>
                    </a:lnTo>
                    <a:cubicBezTo>
                      <a:pt x="12416" y="4297"/>
                      <a:pt x="12555" y="4130"/>
                      <a:pt x="12555" y="3963"/>
                    </a:cubicBezTo>
                    <a:lnTo>
                      <a:pt x="12555" y="336"/>
                    </a:lnTo>
                    <a:cubicBezTo>
                      <a:pt x="12555" y="140"/>
                      <a:pt x="12416" y="1"/>
                      <a:pt x="12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97;p39"/>
              <p:cNvSpPr/>
              <p:nvPr/>
            </p:nvSpPr>
            <p:spPr>
              <a:xfrm>
                <a:off x="2241357" y="1771179"/>
                <a:ext cx="779197" cy="627627"/>
              </a:xfrm>
              <a:custGeom>
                <a:avLst/>
                <a:gdLst/>
                <a:ahLst/>
                <a:cxnLst/>
                <a:rect l="l" t="t" r="r" b="b"/>
                <a:pathLst>
                  <a:path w="28542" h="22990" extrusionOk="0">
                    <a:moveTo>
                      <a:pt x="27899" y="670"/>
                    </a:moveTo>
                    <a:lnTo>
                      <a:pt x="27899" y="2874"/>
                    </a:lnTo>
                    <a:lnTo>
                      <a:pt x="27146" y="2874"/>
                    </a:lnTo>
                    <a:lnTo>
                      <a:pt x="27146" y="1730"/>
                    </a:lnTo>
                    <a:cubicBezTo>
                      <a:pt x="27146" y="1535"/>
                      <a:pt x="27007" y="1396"/>
                      <a:pt x="26811" y="1396"/>
                    </a:cubicBezTo>
                    <a:lnTo>
                      <a:pt x="3097" y="1396"/>
                    </a:lnTo>
                    <a:cubicBezTo>
                      <a:pt x="2930" y="1396"/>
                      <a:pt x="2790" y="1535"/>
                      <a:pt x="2790" y="1730"/>
                    </a:cubicBezTo>
                    <a:lnTo>
                      <a:pt x="2790" y="10853"/>
                    </a:lnTo>
                    <a:lnTo>
                      <a:pt x="1367" y="10853"/>
                    </a:lnTo>
                    <a:cubicBezTo>
                      <a:pt x="1312" y="10853"/>
                      <a:pt x="1256" y="10853"/>
                      <a:pt x="1172" y="10881"/>
                    </a:cubicBezTo>
                    <a:lnTo>
                      <a:pt x="642" y="11132"/>
                    </a:lnTo>
                    <a:lnTo>
                      <a:pt x="642" y="670"/>
                    </a:lnTo>
                    <a:close/>
                    <a:moveTo>
                      <a:pt x="27899" y="8287"/>
                    </a:moveTo>
                    <a:lnTo>
                      <a:pt x="27899" y="22320"/>
                    </a:lnTo>
                    <a:lnTo>
                      <a:pt x="642" y="22320"/>
                    </a:lnTo>
                    <a:lnTo>
                      <a:pt x="642" y="15987"/>
                    </a:lnTo>
                    <a:lnTo>
                      <a:pt x="1200" y="16210"/>
                    </a:lnTo>
                    <a:cubicBezTo>
                      <a:pt x="1228" y="16238"/>
                      <a:pt x="1284" y="16238"/>
                      <a:pt x="1312" y="16238"/>
                    </a:cubicBezTo>
                    <a:lnTo>
                      <a:pt x="2790" y="16238"/>
                    </a:lnTo>
                    <a:lnTo>
                      <a:pt x="2790" y="21260"/>
                    </a:lnTo>
                    <a:cubicBezTo>
                      <a:pt x="2790" y="21427"/>
                      <a:pt x="2930" y="21594"/>
                      <a:pt x="3097" y="21594"/>
                    </a:cubicBezTo>
                    <a:lnTo>
                      <a:pt x="26811" y="21594"/>
                    </a:lnTo>
                    <a:cubicBezTo>
                      <a:pt x="27007" y="21594"/>
                      <a:pt x="27146" y="21427"/>
                      <a:pt x="27146" y="21260"/>
                    </a:cubicBezTo>
                    <a:lnTo>
                      <a:pt x="27146" y="8287"/>
                    </a:lnTo>
                    <a:close/>
                    <a:moveTo>
                      <a:pt x="307" y="1"/>
                    </a:moveTo>
                    <a:cubicBezTo>
                      <a:pt x="140" y="1"/>
                      <a:pt x="0" y="140"/>
                      <a:pt x="0" y="335"/>
                    </a:cubicBezTo>
                    <a:lnTo>
                      <a:pt x="0" y="11634"/>
                    </a:lnTo>
                    <a:cubicBezTo>
                      <a:pt x="0" y="11746"/>
                      <a:pt x="56" y="11830"/>
                      <a:pt x="140" y="11886"/>
                    </a:cubicBezTo>
                    <a:cubicBezTo>
                      <a:pt x="186" y="11932"/>
                      <a:pt x="249" y="11952"/>
                      <a:pt x="310" y="11952"/>
                    </a:cubicBezTo>
                    <a:cubicBezTo>
                      <a:pt x="360" y="11952"/>
                      <a:pt x="409" y="11939"/>
                      <a:pt x="447" y="11913"/>
                    </a:cubicBezTo>
                    <a:lnTo>
                      <a:pt x="1005" y="11662"/>
                    </a:lnTo>
                    <a:lnTo>
                      <a:pt x="1005" y="15429"/>
                    </a:lnTo>
                    <a:lnTo>
                      <a:pt x="447" y="15178"/>
                    </a:lnTo>
                    <a:cubicBezTo>
                      <a:pt x="401" y="15166"/>
                      <a:pt x="354" y="15159"/>
                      <a:pt x="310" y="15159"/>
                    </a:cubicBezTo>
                    <a:cubicBezTo>
                      <a:pt x="247" y="15159"/>
                      <a:pt x="189" y="15173"/>
                      <a:pt x="140" y="15206"/>
                    </a:cubicBezTo>
                    <a:cubicBezTo>
                      <a:pt x="56" y="15261"/>
                      <a:pt x="0" y="15373"/>
                      <a:pt x="0" y="15485"/>
                    </a:cubicBezTo>
                    <a:lnTo>
                      <a:pt x="0" y="22655"/>
                    </a:lnTo>
                    <a:cubicBezTo>
                      <a:pt x="0" y="22822"/>
                      <a:pt x="140" y="22989"/>
                      <a:pt x="307" y="22989"/>
                    </a:cubicBezTo>
                    <a:lnTo>
                      <a:pt x="28206" y="22989"/>
                    </a:lnTo>
                    <a:cubicBezTo>
                      <a:pt x="28402" y="22989"/>
                      <a:pt x="28541" y="22822"/>
                      <a:pt x="28541" y="22655"/>
                    </a:cubicBezTo>
                    <a:lnTo>
                      <a:pt x="28541" y="7952"/>
                    </a:lnTo>
                    <a:cubicBezTo>
                      <a:pt x="28541" y="7784"/>
                      <a:pt x="28402" y="7617"/>
                      <a:pt x="28206" y="7617"/>
                    </a:cubicBezTo>
                    <a:lnTo>
                      <a:pt x="26811" y="7617"/>
                    </a:lnTo>
                    <a:cubicBezTo>
                      <a:pt x="26644" y="7617"/>
                      <a:pt x="26504" y="7784"/>
                      <a:pt x="26504" y="7952"/>
                    </a:cubicBezTo>
                    <a:lnTo>
                      <a:pt x="26504" y="20925"/>
                    </a:lnTo>
                    <a:lnTo>
                      <a:pt x="3432" y="20925"/>
                    </a:lnTo>
                    <a:lnTo>
                      <a:pt x="3432" y="15931"/>
                    </a:lnTo>
                    <a:cubicBezTo>
                      <a:pt x="3432" y="15736"/>
                      <a:pt x="3292" y="15596"/>
                      <a:pt x="3097" y="15596"/>
                    </a:cubicBezTo>
                    <a:lnTo>
                      <a:pt x="1646" y="15596"/>
                    </a:lnTo>
                    <a:lnTo>
                      <a:pt x="1646" y="11495"/>
                    </a:lnTo>
                    <a:lnTo>
                      <a:pt x="3097" y="11495"/>
                    </a:lnTo>
                    <a:cubicBezTo>
                      <a:pt x="3292" y="11495"/>
                      <a:pt x="3432" y="11355"/>
                      <a:pt x="3432" y="11188"/>
                    </a:cubicBezTo>
                    <a:lnTo>
                      <a:pt x="3432" y="2065"/>
                    </a:lnTo>
                    <a:lnTo>
                      <a:pt x="26504" y="2065"/>
                    </a:lnTo>
                    <a:lnTo>
                      <a:pt x="26504" y="3209"/>
                    </a:lnTo>
                    <a:cubicBezTo>
                      <a:pt x="26504" y="3376"/>
                      <a:pt x="26644" y="3544"/>
                      <a:pt x="26811" y="3544"/>
                    </a:cubicBezTo>
                    <a:lnTo>
                      <a:pt x="28206" y="3544"/>
                    </a:lnTo>
                    <a:cubicBezTo>
                      <a:pt x="28402" y="3544"/>
                      <a:pt x="28541" y="3376"/>
                      <a:pt x="28541" y="3209"/>
                    </a:cubicBezTo>
                    <a:lnTo>
                      <a:pt x="28541" y="335"/>
                    </a:lnTo>
                    <a:cubicBezTo>
                      <a:pt x="28541" y="140"/>
                      <a:pt x="28402" y="1"/>
                      <a:pt x="28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98;p39"/>
              <p:cNvSpPr/>
              <p:nvPr/>
            </p:nvSpPr>
            <p:spPr>
              <a:xfrm>
                <a:off x="2317524" y="1809263"/>
                <a:ext cx="664946" cy="551460"/>
              </a:xfrm>
              <a:custGeom>
                <a:avLst/>
                <a:gdLst/>
                <a:ahLst/>
                <a:cxnLst/>
                <a:rect l="l" t="t" r="r" b="b"/>
                <a:pathLst>
                  <a:path w="24357" h="20200" extrusionOk="0">
                    <a:moveTo>
                      <a:pt x="23714" y="670"/>
                    </a:moveTo>
                    <a:lnTo>
                      <a:pt x="23714" y="1479"/>
                    </a:lnTo>
                    <a:lnTo>
                      <a:pt x="1897" y="1479"/>
                    </a:lnTo>
                    <a:cubicBezTo>
                      <a:pt x="1702" y="1479"/>
                      <a:pt x="1563" y="1619"/>
                      <a:pt x="1563" y="1814"/>
                    </a:cubicBezTo>
                    <a:lnTo>
                      <a:pt x="1563" y="6557"/>
                    </a:lnTo>
                    <a:cubicBezTo>
                      <a:pt x="1563" y="6752"/>
                      <a:pt x="1702" y="6892"/>
                      <a:pt x="1897" y="6892"/>
                    </a:cubicBezTo>
                    <a:lnTo>
                      <a:pt x="23714" y="6892"/>
                    </a:lnTo>
                    <a:lnTo>
                      <a:pt x="23714" y="19530"/>
                    </a:lnTo>
                    <a:lnTo>
                      <a:pt x="642" y="19530"/>
                    </a:lnTo>
                    <a:lnTo>
                      <a:pt x="642" y="14843"/>
                    </a:lnTo>
                    <a:lnTo>
                      <a:pt x="19725" y="14843"/>
                    </a:lnTo>
                    <a:cubicBezTo>
                      <a:pt x="21064" y="14843"/>
                      <a:pt x="22152" y="13755"/>
                      <a:pt x="22152" y="12416"/>
                    </a:cubicBezTo>
                    <a:lnTo>
                      <a:pt x="22152" y="11886"/>
                    </a:lnTo>
                    <a:cubicBezTo>
                      <a:pt x="22152" y="10546"/>
                      <a:pt x="21064" y="9458"/>
                      <a:pt x="19725" y="9458"/>
                    </a:cubicBezTo>
                    <a:lnTo>
                      <a:pt x="642" y="9458"/>
                    </a:lnTo>
                    <a:lnTo>
                      <a:pt x="642" y="670"/>
                    </a:lnTo>
                    <a:close/>
                    <a:moveTo>
                      <a:pt x="307" y="1"/>
                    </a:moveTo>
                    <a:cubicBezTo>
                      <a:pt x="140" y="1"/>
                      <a:pt x="0" y="140"/>
                      <a:pt x="0" y="335"/>
                    </a:cubicBezTo>
                    <a:lnTo>
                      <a:pt x="0" y="9793"/>
                    </a:lnTo>
                    <a:cubicBezTo>
                      <a:pt x="0" y="9960"/>
                      <a:pt x="140" y="10100"/>
                      <a:pt x="307" y="10100"/>
                    </a:cubicBezTo>
                    <a:lnTo>
                      <a:pt x="19725" y="10100"/>
                    </a:lnTo>
                    <a:cubicBezTo>
                      <a:pt x="20701" y="10100"/>
                      <a:pt x="21510" y="10909"/>
                      <a:pt x="21510" y="11886"/>
                    </a:cubicBezTo>
                    <a:lnTo>
                      <a:pt x="21510" y="12416"/>
                    </a:lnTo>
                    <a:cubicBezTo>
                      <a:pt x="21510" y="13392"/>
                      <a:pt x="20701" y="14201"/>
                      <a:pt x="19725" y="14201"/>
                    </a:cubicBezTo>
                    <a:lnTo>
                      <a:pt x="307" y="14201"/>
                    </a:lnTo>
                    <a:cubicBezTo>
                      <a:pt x="140" y="14201"/>
                      <a:pt x="0" y="14341"/>
                      <a:pt x="0" y="14536"/>
                    </a:cubicBezTo>
                    <a:lnTo>
                      <a:pt x="0" y="19865"/>
                    </a:lnTo>
                    <a:cubicBezTo>
                      <a:pt x="0" y="20032"/>
                      <a:pt x="140" y="20199"/>
                      <a:pt x="307" y="20199"/>
                    </a:cubicBezTo>
                    <a:lnTo>
                      <a:pt x="24021" y="20199"/>
                    </a:lnTo>
                    <a:cubicBezTo>
                      <a:pt x="24217" y="20199"/>
                      <a:pt x="24356" y="20032"/>
                      <a:pt x="24356" y="19865"/>
                    </a:cubicBezTo>
                    <a:lnTo>
                      <a:pt x="24356" y="6557"/>
                    </a:lnTo>
                    <a:cubicBezTo>
                      <a:pt x="24356" y="6389"/>
                      <a:pt x="24217" y="6222"/>
                      <a:pt x="24021" y="6222"/>
                    </a:cubicBezTo>
                    <a:lnTo>
                      <a:pt x="2232" y="6222"/>
                    </a:lnTo>
                    <a:lnTo>
                      <a:pt x="2232" y="2149"/>
                    </a:lnTo>
                    <a:lnTo>
                      <a:pt x="24021" y="2149"/>
                    </a:lnTo>
                    <a:cubicBezTo>
                      <a:pt x="24217" y="2149"/>
                      <a:pt x="24356" y="1981"/>
                      <a:pt x="24356" y="1814"/>
                    </a:cubicBezTo>
                    <a:lnTo>
                      <a:pt x="24356" y="335"/>
                    </a:lnTo>
                    <a:cubicBezTo>
                      <a:pt x="24356" y="140"/>
                      <a:pt x="24217" y="1"/>
                      <a:pt x="24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99;p39"/>
              <p:cNvSpPr/>
              <p:nvPr/>
            </p:nvSpPr>
            <p:spPr>
              <a:xfrm>
                <a:off x="2360166" y="1849639"/>
                <a:ext cx="790608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28960" h="5413" extrusionOk="0">
                    <a:moveTo>
                      <a:pt x="28318" y="670"/>
                    </a:moveTo>
                    <a:lnTo>
                      <a:pt x="28318" y="4743"/>
                    </a:lnTo>
                    <a:lnTo>
                      <a:pt x="642" y="4743"/>
                    </a:lnTo>
                    <a:lnTo>
                      <a:pt x="642" y="670"/>
                    </a:lnTo>
                    <a:close/>
                    <a:moveTo>
                      <a:pt x="335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413"/>
                      <a:pt x="335" y="5413"/>
                    </a:cubicBezTo>
                    <a:lnTo>
                      <a:pt x="28625" y="5413"/>
                    </a:lnTo>
                    <a:cubicBezTo>
                      <a:pt x="28820" y="5413"/>
                      <a:pt x="28960" y="5245"/>
                      <a:pt x="28960" y="5078"/>
                    </a:cubicBezTo>
                    <a:lnTo>
                      <a:pt x="28960" y="335"/>
                    </a:lnTo>
                    <a:cubicBezTo>
                      <a:pt x="28960" y="140"/>
                      <a:pt x="28820" y="0"/>
                      <a:pt x="28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00;p39"/>
              <p:cNvSpPr/>
              <p:nvPr/>
            </p:nvSpPr>
            <p:spPr>
              <a:xfrm>
                <a:off x="2418042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3" y="3013"/>
                      <a:pt x="643" y="2846"/>
                    </a:cubicBezTo>
                    <a:lnTo>
                      <a:pt x="643" y="335"/>
                    </a:lnTo>
                    <a:cubicBezTo>
                      <a:pt x="643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01;p39"/>
              <p:cNvSpPr/>
              <p:nvPr/>
            </p:nvSpPr>
            <p:spPr>
              <a:xfrm>
                <a:off x="2475181" y="1910573"/>
                <a:ext cx="18291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81" extrusionOk="0">
                    <a:moveTo>
                      <a:pt x="335" y="0"/>
                    </a:moveTo>
                    <a:cubicBezTo>
                      <a:pt x="168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68" y="3181"/>
                      <a:pt x="335" y="3181"/>
                    </a:cubicBezTo>
                    <a:cubicBezTo>
                      <a:pt x="503" y="3181"/>
                      <a:pt x="670" y="3013"/>
                      <a:pt x="670" y="2846"/>
                    </a:cubicBezTo>
                    <a:lnTo>
                      <a:pt x="670" y="335"/>
                    </a:lnTo>
                    <a:cubicBezTo>
                      <a:pt x="670" y="140"/>
                      <a:pt x="503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02;p39"/>
              <p:cNvSpPr/>
              <p:nvPr/>
            </p:nvSpPr>
            <p:spPr>
              <a:xfrm>
                <a:off x="2590960" y="1910573"/>
                <a:ext cx="17527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3181" extrusionOk="0">
                    <a:moveTo>
                      <a:pt x="307" y="0"/>
                    </a:moveTo>
                    <a:cubicBezTo>
                      <a:pt x="140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40" y="3181"/>
                      <a:pt x="307" y="3181"/>
                    </a:cubicBezTo>
                    <a:cubicBezTo>
                      <a:pt x="502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2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03;p39"/>
              <p:cNvSpPr/>
              <p:nvPr/>
            </p:nvSpPr>
            <p:spPr>
              <a:xfrm>
                <a:off x="2648072" y="1881608"/>
                <a:ext cx="18318" cy="11580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242" extrusionOk="0">
                    <a:moveTo>
                      <a:pt x="335" y="1"/>
                    </a:moveTo>
                    <a:cubicBezTo>
                      <a:pt x="140" y="1"/>
                      <a:pt x="0" y="140"/>
                      <a:pt x="0" y="336"/>
                    </a:cubicBezTo>
                    <a:lnTo>
                      <a:pt x="0" y="3907"/>
                    </a:lnTo>
                    <a:cubicBezTo>
                      <a:pt x="0" y="4074"/>
                      <a:pt x="140" y="4242"/>
                      <a:pt x="335" y="4242"/>
                    </a:cubicBezTo>
                    <a:cubicBezTo>
                      <a:pt x="503" y="4242"/>
                      <a:pt x="670" y="4074"/>
                      <a:pt x="670" y="3907"/>
                    </a:cubicBezTo>
                    <a:lnTo>
                      <a:pt x="670" y="336"/>
                    </a:lnTo>
                    <a:cubicBezTo>
                      <a:pt x="670" y="140"/>
                      <a:pt x="503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04;p39"/>
              <p:cNvSpPr/>
              <p:nvPr/>
            </p:nvSpPr>
            <p:spPr>
              <a:xfrm>
                <a:off x="2935978" y="1881608"/>
                <a:ext cx="18291" cy="11580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42" extrusionOk="0">
                    <a:moveTo>
                      <a:pt x="335" y="1"/>
                    </a:moveTo>
                    <a:cubicBezTo>
                      <a:pt x="140" y="1"/>
                      <a:pt x="0" y="140"/>
                      <a:pt x="0" y="336"/>
                    </a:cubicBezTo>
                    <a:lnTo>
                      <a:pt x="0" y="3907"/>
                    </a:lnTo>
                    <a:cubicBezTo>
                      <a:pt x="0" y="4074"/>
                      <a:pt x="140" y="4242"/>
                      <a:pt x="335" y="4242"/>
                    </a:cubicBezTo>
                    <a:cubicBezTo>
                      <a:pt x="503" y="4242"/>
                      <a:pt x="670" y="4074"/>
                      <a:pt x="670" y="3907"/>
                    </a:cubicBezTo>
                    <a:lnTo>
                      <a:pt x="670" y="336"/>
                    </a:lnTo>
                    <a:cubicBezTo>
                      <a:pt x="670" y="140"/>
                      <a:pt x="503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05;p39"/>
              <p:cNvSpPr/>
              <p:nvPr/>
            </p:nvSpPr>
            <p:spPr>
              <a:xfrm>
                <a:off x="2533057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36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36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06;p39"/>
              <p:cNvSpPr/>
              <p:nvPr/>
            </p:nvSpPr>
            <p:spPr>
              <a:xfrm>
                <a:off x="2705948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07;p39"/>
              <p:cNvSpPr/>
              <p:nvPr/>
            </p:nvSpPr>
            <p:spPr>
              <a:xfrm>
                <a:off x="2763087" y="1910573"/>
                <a:ext cx="18291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81" extrusionOk="0">
                    <a:moveTo>
                      <a:pt x="335" y="0"/>
                    </a:moveTo>
                    <a:cubicBezTo>
                      <a:pt x="168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68" y="3181"/>
                      <a:pt x="335" y="3181"/>
                    </a:cubicBezTo>
                    <a:cubicBezTo>
                      <a:pt x="530" y="3181"/>
                      <a:pt x="670" y="3013"/>
                      <a:pt x="670" y="2846"/>
                    </a:cubicBezTo>
                    <a:lnTo>
                      <a:pt x="670" y="335"/>
                    </a:lnTo>
                    <a:cubicBezTo>
                      <a:pt x="670" y="140"/>
                      <a:pt x="530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08;p39"/>
              <p:cNvSpPr/>
              <p:nvPr/>
            </p:nvSpPr>
            <p:spPr>
              <a:xfrm>
                <a:off x="2878839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3" y="3013"/>
                      <a:pt x="643" y="2846"/>
                    </a:cubicBezTo>
                    <a:lnTo>
                      <a:pt x="643" y="335"/>
                    </a:lnTo>
                    <a:cubicBezTo>
                      <a:pt x="643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09;p39"/>
              <p:cNvSpPr/>
              <p:nvPr/>
            </p:nvSpPr>
            <p:spPr>
              <a:xfrm>
                <a:off x="2820963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35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35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0;p39"/>
              <p:cNvSpPr/>
              <p:nvPr/>
            </p:nvSpPr>
            <p:spPr>
              <a:xfrm>
                <a:off x="3054787" y="1885430"/>
                <a:ext cx="54109" cy="54109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982" extrusionOk="0">
                    <a:moveTo>
                      <a:pt x="1005" y="670"/>
                    </a:moveTo>
                    <a:cubicBezTo>
                      <a:pt x="1172" y="670"/>
                      <a:pt x="1340" y="810"/>
                      <a:pt x="1340" y="1005"/>
                    </a:cubicBezTo>
                    <a:cubicBezTo>
                      <a:pt x="1340" y="1172"/>
                      <a:pt x="1172" y="1340"/>
                      <a:pt x="1005" y="1340"/>
                    </a:cubicBezTo>
                    <a:cubicBezTo>
                      <a:pt x="810" y="1340"/>
                      <a:pt x="642" y="1172"/>
                      <a:pt x="642" y="1005"/>
                    </a:cubicBezTo>
                    <a:cubicBezTo>
                      <a:pt x="642" y="810"/>
                      <a:pt x="810" y="670"/>
                      <a:pt x="1005" y="670"/>
                    </a:cubicBezTo>
                    <a:close/>
                    <a:moveTo>
                      <a:pt x="1005" y="0"/>
                    </a:moveTo>
                    <a:cubicBezTo>
                      <a:pt x="447" y="0"/>
                      <a:pt x="1" y="447"/>
                      <a:pt x="1" y="1005"/>
                    </a:cubicBezTo>
                    <a:cubicBezTo>
                      <a:pt x="1" y="1535"/>
                      <a:pt x="447" y="1981"/>
                      <a:pt x="1005" y="1981"/>
                    </a:cubicBezTo>
                    <a:cubicBezTo>
                      <a:pt x="1535" y="1981"/>
                      <a:pt x="1981" y="1535"/>
                      <a:pt x="1981" y="1005"/>
                    </a:cubicBezTo>
                    <a:cubicBezTo>
                      <a:pt x="1981" y="447"/>
                      <a:pt x="1535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1;p39"/>
              <p:cNvSpPr/>
              <p:nvPr/>
            </p:nvSpPr>
            <p:spPr>
              <a:xfrm>
                <a:off x="2268766" y="2067466"/>
                <a:ext cx="653535" cy="147010"/>
              </a:xfrm>
              <a:custGeom>
                <a:avLst/>
                <a:gdLst/>
                <a:ahLst/>
                <a:cxnLst/>
                <a:rect l="l" t="t" r="r" b="b"/>
                <a:pathLst>
                  <a:path w="23939" h="5385" extrusionOk="0">
                    <a:moveTo>
                      <a:pt x="21511" y="642"/>
                    </a:moveTo>
                    <a:cubicBezTo>
                      <a:pt x="22487" y="642"/>
                      <a:pt x="23296" y="1451"/>
                      <a:pt x="23296" y="2428"/>
                    </a:cubicBezTo>
                    <a:lnTo>
                      <a:pt x="23296" y="2958"/>
                    </a:lnTo>
                    <a:cubicBezTo>
                      <a:pt x="23296" y="3934"/>
                      <a:pt x="22487" y="4743"/>
                      <a:pt x="21511" y="4743"/>
                    </a:cubicBezTo>
                    <a:lnTo>
                      <a:pt x="642" y="4743"/>
                    </a:lnTo>
                    <a:lnTo>
                      <a:pt x="642" y="642"/>
                    </a:lnTo>
                    <a:close/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385"/>
                      <a:pt x="308" y="5385"/>
                    </a:cubicBezTo>
                    <a:lnTo>
                      <a:pt x="21511" y="5385"/>
                    </a:lnTo>
                    <a:cubicBezTo>
                      <a:pt x="22850" y="5385"/>
                      <a:pt x="23938" y="4297"/>
                      <a:pt x="23938" y="2958"/>
                    </a:cubicBezTo>
                    <a:lnTo>
                      <a:pt x="23938" y="2428"/>
                    </a:lnTo>
                    <a:cubicBezTo>
                      <a:pt x="23938" y="1088"/>
                      <a:pt x="22850" y="0"/>
                      <a:pt x="21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12;p39"/>
              <p:cNvSpPr/>
              <p:nvPr/>
            </p:nvSpPr>
            <p:spPr>
              <a:xfrm>
                <a:off x="2744032" y="2067466"/>
                <a:ext cx="76194" cy="147010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385" extrusionOk="0">
                    <a:moveTo>
                      <a:pt x="2149" y="642"/>
                    </a:moveTo>
                    <a:lnTo>
                      <a:pt x="2149" y="4743"/>
                    </a:lnTo>
                    <a:lnTo>
                      <a:pt x="642" y="4743"/>
                    </a:lnTo>
                    <a:lnTo>
                      <a:pt x="642" y="642"/>
                    </a:lnTo>
                    <a:close/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385"/>
                      <a:pt x="308" y="5385"/>
                    </a:cubicBezTo>
                    <a:lnTo>
                      <a:pt x="2456" y="5385"/>
                    </a:lnTo>
                    <a:cubicBezTo>
                      <a:pt x="2651" y="5385"/>
                      <a:pt x="2791" y="5245"/>
                      <a:pt x="2791" y="5078"/>
                    </a:cubicBezTo>
                    <a:lnTo>
                      <a:pt x="2791" y="335"/>
                    </a:lnTo>
                    <a:cubicBezTo>
                      <a:pt x="2791" y="140"/>
                      <a:pt x="2651" y="0"/>
                      <a:pt x="2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13;p39"/>
              <p:cNvSpPr/>
              <p:nvPr/>
            </p:nvSpPr>
            <p:spPr>
              <a:xfrm>
                <a:off x="2268766" y="2132194"/>
                <a:ext cx="492820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8052" h="643" extrusionOk="0">
                    <a:moveTo>
                      <a:pt x="308" y="1"/>
                    </a:moveTo>
                    <a:cubicBezTo>
                      <a:pt x="140" y="1"/>
                      <a:pt x="1" y="140"/>
                      <a:pt x="1" y="336"/>
                    </a:cubicBezTo>
                    <a:cubicBezTo>
                      <a:pt x="1" y="503"/>
                      <a:pt x="140" y="642"/>
                      <a:pt x="308" y="642"/>
                    </a:cubicBezTo>
                    <a:lnTo>
                      <a:pt x="17717" y="642"/>
                    </a:lnTo>
                    <a:cubicBezTo>
                      <a:pt x="17912" y="642"/>
                      <a:pt x="18051" y="503"/>
                      <a:pt x="18051" y="336"/>
                    </a:cubicBezTo>
                    <a:cubicBezTo>
                      <a:pt x="18051" y="140"/>
                      <a:pt x="17912" y="1"/>
                      <a:pt x="17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14;p39"/>
              <p:cNvSpPr/>
              <p:nvPr/>
            </p:nvSpPr>
            <p:spPr>
              <a:xfrm>
                <a:off x="2122547" y="2102765"/>
                <a:ext cx="85313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2837" extrusionOk="0">
                    <a:moveTo>
                      <a:pt x="2455" y="828"/>
                    </a:moveTo>
                    <a:lnTo>
                      <a:pt x="2455" y="1999"/>
                    </a:lnTo>
                    <a:lnTo>
                      <a:pt x="1144" y="1441"/>
                    </a:lnTo>
                    <a:lnTo>
                      <a:pt x="2455" y="828"/>
                    </a:lnTo>
                    <a:close/>
                    <a:moveTo>
                      <a:pt x="2787" y="0"/>
                    </a:moveTo>
                    <a:cubicBezTo>
                      <a:pt x="2743" y="0"/>
                      <a:pt x="2697" y="7"/>
                      <a:pt x="2651" y="19"/>
                    </a:cubicBezTo>
                    <a:lnTo>
                      <a:pt x="195" y="1135"/>
                    </a:lnTo>
                    <a:cubicBezTo>
                      <a:pt x="84" y="1190"/>
                      <a:pt x="0" y="1302"/>
                      <a:pt x="0" y="1441"/>
                    </a:cubicBezTo>
                    <a:cubicBezTo>
                      <a:pt x="0" y="1553"/>
                      <a:pt x="84" y="1665"/>
                      <a:pt x="195" y="1720"/>
                    </a:cubicBezTo>
                    <a:lnTo>
                      <a:pt x="2651" y="2808"/>
                    </a:lnTo>
                    <a:cubicBezTo>
                      <a:pt x="2706" y="2836"/>
                      <a:pt x="2734" y="2836"/>
                      <a:pt x="2790" y="2836"/>
                    </a:cubicBezTo>
                    <a:cubicBezTo>
                      <a:pt x="2846" y="2836"/>
                      <a:pt x="2902" y="2808"/>
                      <a:pt x="2957" y="2781"/>
                    </a:cubicBezTo>
                    <a:cubicBezTo>
                      <a:pt x="3069" y="2725"/>
                      <a:pt x="3125" y="2613"/>
                      <a:pt x="3125" y="2502"/>
                    </a:cubicBezTo>
                    <a:lnTo>
                      <a:pt x="3125" y="325"/>
                    </a:lnTo>
                    <a:cubicBezTo>
                      <a:pt x="3125" y="214"/>
                      <a:pt x="3069" y="102"/>
                      <a:pt x="2957" y="46"/>
                    </a:cubicBezTo>
                    <a:cubicBezTo>
                      <a:pt x="2908" y="14"/>
                      <a:pt x="2850" y="0"/>
                      <a:pt x="2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15;p39"/>
              <p:cNvSpPr/>
              <p:nvPr/>
            </p:nvSpPr>
            <p:spPr>
              <a:xfrm>
                <a:off x="2189569" y="2067166"/>
                <a:ext cx="96751" cy="147311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5396" extrusionOk="0">
                    <a:moveTo>
                      <a:pt x="2902" y="848"/>
                    </a:moveTo>
                    <a:lnTo>
                      <a:pt x="2902" y="4587"/>
                    </a:lnTo>
                    <a:lnTo>
                      <a:pt x="670" y="3610"/>
                    </a:lnTo>
                    <a:lnTo>
                      <a:pt x="670" y="1853"/>
                    </a:lnTo>
                    <a:lnTo>
                      <a:pt x="2902" y="848"/>
                    </a:lnTo>
                    <a:close/>
                    <a:moveTo>
                      <a:pt x="3220" y="0"/>
                    </a:moveTo>
                    <a:cubicBezTo>
                      <a:pt x="3169" y="0"/>
                      <a:pt x="3119" y="14"/>
                      <a:pt x="3069" y="39"/>
                    </a:cubicBezTo>
                    <a:lnTo>
                      <a:pt x="196" y="1323"/>
                    </a:lnTo>
                    <a:cubicBezTo>
                      <a:pt x="84" y="1378"/>
                      <a:pt x="0" y="1490"/>
                      <a:pt x="0" y="1629"/>
                    </a:cubicBezTo>
                    <a:lnTo>
                      <a:pt x="0" y="3806"/>
                    </a:lnTo>
                    <a:cubicBezTo>
                      <a:pt x="0" y="3945"/>
                      <a:pt x="84" y="4057"/>
                      <a:pt x="196" y="4112"/>
                    </a:cubicBezTo>
                    <a:lnTo>
                      <a:pt x="3097" y="5368"/>
                    </a:lnTo>
                    <a:cubicBezTo>
                      <a:pt x="3125" y="5396"/>
                      <a:pt x="3181" y="5396"/>
                      <a:pt x="3209" y="5396"/>
                    </a:cubicBezTo>
                    <a:cubicBezTo>
                      <a:pt x="3292" y="5396"/>
                      <a:pt x="3348" y="5396"/>
                      <a:pt x="3404" y="5340"/>
                    </a:cubicBezTo>
                    <a:cubicBezTo>
                      <a:pt x="3488" y="5284"/>
                      <a:pt x="3543" y="5201"/>
                      <a:pt x="3543" y="5089"/>
                    </a:cubicBezTo>
                    <a:lnTo>
                      <a:pt x="3543" y="318"/>
                    </a:lnTo>
                    <a:cubicBezTo>
                      <a:pt x="3543" y="207"/>
                      <a:pt x="3488" y="123"/>
                      <a:pt x="3404" y="67"/>
                    </a:cubicBezTo>
                    <a:cubicBezTo>
                      <a:pt x="3342" y="21"/>
                      <a:pt x="3281" y="0"/>
                      <a:pt x="3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4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lus/>
      </p:transition>
    </mc:Choice>
    <mc:Fallback xmlns="">
      <p:transition spd="med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0"/>
          <p:cNvGrpSpPr/>
          <p:nvPr/>
        </p:nvGrpSpPr>
        <p:grpSpPr>
          <a:xfrm>
            <a:off x="7503848" y="3725412"/>
            <a:ext cx="816516" cy="712312"/>
            <a:chOff x="2543731" y="1017781"/>
            <a:chExt cx="816516" cy="712312"/>
          </a:xfrm>
        </p:grpSpPr>
        <p:sp>
          <p:nvSpPr>
            <p:cNvPr id="789" name="Google Shape;789;p40"/>
            <p:cNvSpPr/>
            <p:nvPr/>
          </p:nvSpPr>
          <p:spPr>
            <a:xfrm>
              <a:off x="2953504" y="1035444"/>
              <a:ext cx="388452" cy="388015"/>
            </a:xfrm>
            <a:custGeom>
              <a:avLst/>
              <a:gdLst/>
              <a:ahLst/>
              <a:cxnLst/>
              <a:rect l="l" t="t" r="r" b="b"/>
              <a:pathLst>
                <a:path w="14229" h="14213" extrusionOk="0">
                  <a:moveTo>
                    <a:pt x="7003" y="2706"/>
                  </a:moveTo>
                  <a:cubicBezTo>
                    <a:pt x="8202" y="2706"/>
                    <a:pt x="9346" y="3181"/>
                    <a:pt x="10183" y="4045"/>
                  </a:cubicBezTo>
                  <a:cubicBezTo>
                    <a:pt x="11048" y="4882"/>
                    <a:pt x="11522" y="6026"/>
                    <a:pt x="11522" y="7226"/>
                  </a:cubicBezTo>
                  <a:cubicBezTo>
                    <a:pt x="11522" y="8426"/>
                    <a:pt x="11048" y="9569"/>
                    <a:pt x="10183" y="10406"/>
                  </a:cubicBezTo>
                  <a:cubicBezTo>
                    <a:pt x="9346" y="11271"/>
                    <a:pt x="8202" y="11746"/>
                    <a:pt x="7003" y="11746"/>
                  </a:cubicBezTo>
                  <a:cubicBezTo>
                    <a:pt x="5803" y="11746"/>
                    <a:pt x="4659" y="11271"/>
                    <a:pt x="3822" y="10406"/>
                  </a:cubicBezTo>
                  <a:cubicBezTo>
                    <a:pt x="2957" y="9569"/>
                    <a:pt x="2483" y="8426"/>
                    <a:pt x="2483" y="7226"/>
                  </a:cubicBezTo>
                  <a:cubicBezTo>
                    <a:pt x="2483" y="6026"/>
                    <a:pt x="2957" y="4882"/>
                    <a:pt x="3822" y="4045"/>
                  </a:cubicBezTo>
                  <a:cubicBezTo>
                    <a:pt x="4659" y="3181"/>
                    <a:pt x="5803" y="2706"/>
                    <a:pt x="7003" y="2706"/>
                  </a:cubicBezTo>
                  <a:close/>
                  <a:moveTo>
                    <a:pt x="7505" y="0"/>
                  </a:moveTo>
                  <a:cubicBezTo>
                    <a:pt x="7226" y="0"/>
                    <a:pt x="7058" y="195"/>
                    <a:pt x="7031" y="419"/>
                  </a:cubicBezTo>
                  <a:lnTo>
                    <a:pt x="6975" y="949"/>
                  </a:lnTo>
                  <a:cubicBezTo>
                    <a:pt x="6947" y="1451"/>
                    <a:pt x="6584" y="1841"/>
                    <a:pt x="6082" y="1925"/>
                  </a:cubicBezTo>
                  <a:cubicBezTo>
                    <a:pt x="5775" y="1981"/>
                    <a:pt x="5496" y="2065"/>
                    <a:pt x="5189" y="2148"/>
                  </a:cubicBezTo>
                  <a:cubicBezTo>
                    <a:pt x="5073" y="2192"/>
                    <a:pt x="4950" y="2213"/>
                    <a:pt x="4829" y="2213"/>
                  </a:cubicBezTo>
                  <a:cubicBezTo>
                    <a:pt x="4485" y="2213"/>
                    <a:pt x="4147" y="2046"/>
                    <a:pt x="3962" y="1758"/>
                  </a:cubicBezTo>
                  <a:lnTo>
                    <a:pt x="3627" y="1311"/>
                  </a:lnTo>
                  <a:cubicBezTo>
                    <a:pt x="3559" y="1209"/>
                    <a:pt x="3428" y="1149"/>
                    <a:pt x="3293" y="1149"/>
                  </a:cubicBezTo>
                  <a:cubicBezTo>
                    <a:pt x="3206" y="1149"/>
                    <a:pt x="3117" y="1173"/>
                    <a:pt x="3041" y="1228"/>
                  </a:cubicBezTo>
                  <a:lnTo>
                    <a:pt x="2762" y="1395"/>
                  </a:lnTo>
                  <a:cubicBezTo>
                    <a:pt x="2567" y="1535"/>
                    <a:pt x="2539" y="1813"/>
                    <a:pt x="2678" y="2009"/>
                  </a:cubicBezTo>
                  <a:lnTo>
                    <a:pt x="3320" y="2929"/>
                  </a:lnTo>
                  <a:cubicBezTo>
                    <a:pt x="3404" y="3069"/>
                    <a:pt x="3376" y="3236"/>
                    <a:pt x="3264" y="3348"/>
                  </a:cubicBezTo>
                  <a:lnTo>
                    <a:pt x="3208" y="3404"/>
                  </a:lnTo>
                  <a:cubicBezTo>
                    <a:pt x="2874" y="3739"/>
                    <a:pt x="2595" y="4101"/>
                    <a:pt x="2344" y="4520"/>
                  </a:cubicBezTo>
                  <a:cubicBezTo>
                    <a:pt x="2162" y="4860"/>
                    <a:pt x="1796" y="5053"/>
                    <a:pt x="1410" y="5053"/>
                  </a:cubicBezTo>
                  <a:cubicBezTo>
                    <a:pt x="1322" y="5053"/>
                    <a:pt x="1232" y="5043"/>
                    <a:pt x="1144" y="5022"/>
                  </a:cubicBezTo>
                  <a:lnTo>
                    <a:pt x="670" y="4882"/>
                  </a:lnTo>
                  <a:cubicBezTo>
                    <a:pt x="632" y="4874"/>
                    <a:pt x="595" y="4870"/>
                    <a:pt x="560" y="4870"/>
                  </a:cubicBezTo>
                  <a:cubicBezTo>
                    <a:pt x="356" y="4870"/>
                    <a:pt x="187" y="4999"/>
                    <a:pt x="140" y="5189"/>
                  </a:cubicBezTo>
                  <a:lnTo>
                    <a:pt x="56" y="5496"/>
                  </a:lnTo>
                  <a:cubicBezTo>
                    <a:pt x="0" y="5608"/>
                    <a:pt x="28" y="5719"/>
                    <a:pt x="84" y="5831"/>
                  </a:cubicBezTo>
                  <a:cubicBezTo>
                    <a:pt x="140" y="5943"/>
                    <a:pt x="251" y="5998"/>
                    <a:pt x="363" y="6026"/>
                  </a:cubicBezTo>
                  <a:lnTo>
                    <a:pt x="809" y="6166"/>
                  </a:lnTo>
                  <a:cubicBezTo>
                    <a:pt x="1283" y="6277"/>
                    <a:pt x="1618" y="6724"/>
                    <a:pt x="1618" y="7198"/>
                  </a:cubicBezTo>
                  <a:cubicBezTo>
                    <a:pt x="1618" y="7533"/>
                    <a:pt x="1646" y="7840"/>
                    <a:pt x="1702" y="8174"/>
                  </a:cubicBezTo>
                  <a:cubicBezTo>
                    <a:pt x="1786" y="8649"/>
                    <a:pt x="1534" y="9123"/>
                    <a:pt x="1088" y="9318"/>
                  </a:cubicBezTo>
                  <a:lnTo>
                    <a:pt x="670" y="9542"/>
                  </a:lnTo>
                  <a:cubicBezTo>
                    <a:pt x="558" y="9569"/>
                    <a:pt x="474" y="9653"/>
                    <a:pt x="446" y="9765"/>
                  </a:cubicBezTo>
                  <a:cubicBezTo>
                    <a:pt x="391" y="9876"/>
                    <a:pt x="391" y="10016"/>
                    <a:pt x="446" y="10100"/>
                  </a:cubicBezTo>
                  <a:lnTo>
                    <a:pt x="586" y="10406"/>
                  </a:lnTo>
                  <a:cubicBezTo>
                    <a:pt x="667" y="10548"/>
                    <a:pt x="822" y="10646"/>
                    <a:pt x="986" y="10646"/>
                  </a:cubicBezTo>
                  <a:cubicBezTo>
                    <a:pt x="1048" y="10646"/>
                    <a:pt x="1111" y="10632"/>
                    <a:pt x="1172" y="10602"/>
                  </a:cubicBezTo>
                  <a:lnTo>
                    <a:pt x="1590" y="10406"/>
                  </a:lnTo>
                  <a:cubicBezTo>
                    <a:pt x="1734" y="10343"/>
                    <a:pt x="1887" y="10312"/>
                    <a:pt x="2039" y="10312"/>
                  </a:cubicBezTo>
                  <a:cubicBezTo>
                    <a:pt x="2356" y="10312"/>
                    <a:pt x="2666" y="10449"/>
                    <a:pt x="2874" y="10713"/>
                  </a:cubicBezTo>
                  <a:cubicBezTo>
                    <a:pt x="2985" y="10825"/>
                    <a:pt x="3097" y="10936"/>
                    <a:pt x="3181" y="11048"/>
                  </a:cubicBezTo>
                  <a:cubicBezTo>
                    <a:pt x="3320" y="11160"/>
                    <a:pt x="3432" y="11271"/>
                    <a:pt x="3543" y="11355"/>
                  </a:cubicBezTo>
                  <a:cubicBezTo>
                    <a:pt x="3934" y="11690"/>
                    <a:pt x="4073" y="12220"/>
                    <a:pt x="3850" y="12666"/>
                  </a:cubicBezTo>
                  <a:lnTo>
                    <a:pt x="3655" y="13085"/>
                  </a:lnTo>
                  <a:cubicBezTo>
                    <a:pt x="3599" y="13196"/>
                    <a:pt x="3599" y="13308"/>
                    <a:pt x="3627" y="13420"/>
                  </a:cubicBezTo>
                  <a:cubicBezTo>
                    <a:pt x="3683" y="13531"/>
                    <a:pt x="3766" y="13615"/>
                    <a:pt x="3878" y="13671"/>
                  </a:cubicBezTo>
                  <a:lnTo>
                    <a:pt x="4157" y="13810"/>
                  </a:lnTo>
                  <a:cubicBezTo>
                    <a:pt x="4214" y="13831"/>
                    <a:pt x="4273" y="13842"/>
                    <a:pt x="4331" y="13842"/>
                  </a:cubicBezTo>
                  <a:cubicBezTo>
                    <a:pt x="4499" y="13842"/>
                    <a:pt x="4660" y="13753"/>
                    <a:pt x="4743" y="13587"/>
                  </a:cubicBezTo>
                  <a:lnTo>
                    <a:pt x="4938" y="13141"/>
                  </a:lnTo>
                  <a:cubicBezTo>
                    <a:pt x="5110" y="12772"/>
                    <a:pt x="5498" y="12512"/>
                    <a:pt x="5912" y="12512"/>
                  </a:cubicBezTo>
                  <a:cubicBezTo>
                    <a:pt x="5968" y="12512"/>
                    <a:pt x="6025" y="12517"/>
                    <a:pt x="6082" y="12527"/>
                  </a:cubicBezTo>
                  <a:cubicBezTo>
                    <a:pt x="6389" y="12583"/>
                    <a:pt x="6696" y="12610"/>
                    <a:pt x="7003" y="12610"/>
                  </a:cubicBezTo>
                  <a:lnTo>
                    <a:pt x="7058" y="12610"/>
                  </a:lnTo>
                  <a:cubicBezTo>
                    <a:pt x="7561" y="12610"/>
                    <a:pt x="7979" y="12945"/>
                    <a:pt x="8091" y="13420"/>
                  </a:cubicBezTo>
                  <a:lnTo>
                    <a:pt x="8230" y="13894"/>
                  </a:lnTo>
                  <a:cubicBezTo>
                    <a:pt x="8278" y="14084"/>
                    <a:pt x="8467" y="14213"/>
                    <a:pt x="8659" y="14213"/>
                  </a:cubicBezTo>
                  <a:cubicBezTo>
                    <a:pt x="8693" y="14213"/>
                    <a:pt x="8727" y="14209"/>
                    <a:pt x="8760" y="14201"/>
                  </a:cubicBezTo>
                  <a:lnTo>
                    <a:pt x="9067" y="14117"/>
                  </a:lnTo>
                  <a:cubicBezTo>
                    <a:pt x="9290" y="14061"/>
                    <a:pt x="9430" y="13810"/>
                    <a:pt x="9374" y="13587"/>
                  </a:cubicBezTo>
                  <a:lnTo>
                    <a:pt x="9235" y="13085"/>
                  </a:lnTo>
                  <a:cubicBezTo>
                    <a:pt x="9123" y="12610"/>
                    <a:pt x="9318" y="12108"/>
                    <a:pt x="9737" y="11857"/>
                  </a:cubicBezTo>
                  <a:cubicBezTo>
                    <a:pt x="10127" y="11634"/>
                    <a:pt x="10490" y="11355"/>
                    <a:pt x="10797" y="11048"/>
                  </a:cubicBezTo>
                  <a:lnTo>
                    <a:pt x="10881" y="10936"/>
                  </a:lnTo>
                  <a:cubicBezTo>
                    <a:pt x="10943" y="10874"/>
                    <a:pt x="11032" y="10838"/>
                    <a:pt x="11118" y="10838"/>
                  </a:cubicBezTo>
                  <a:cubicBezTo>
                    <a:pt x="11185" y="10838"/>
                    <a:pt x="11250" y="10860"/>
                    <a:pt x="11299" y="10909"/>
                  </a:cubicBezTo>
                  <a:lnTo>
                    <a:pt x="12248" y="11550"/>
                  </a:lnTo>
                  <a:cubicBezTo>
                    <a:pt x="12321" y="11603"/>
                    <a:pt x="12407" y="11628"/>
                    <a:pt x="12493" y="11628"/>
                  </a:cubicBezTo>
                  <a:cubicBezTo>
                    <a:pt x="12634" y="11628"/>
                    <a:pt x="12775" y="11560"/>
                    <a:pt x="12861" y="11439"/>
                  </a:cubicBezTo>
                  <a:lnTo>
                    <a:pt x="13029" y="11188"/>
                  </a:lnTo>
                  <a:cubicBezTo>
                    <a:pt x="13168" y="10992"/>
                    <a:pt x="13140" y="10713"/>
                    <a:pt x="12945" y="10574"/>
                  </a:cubicBezTo>
                  <a:lnTo>
                    <a:pt x="12471" y="10267"/>
                  </a:lnTo>
                  <a:cubicBezTo>
                    <a:pt x="12080" y="9988"/>
                    <a:pt x="11913" y="9486"/>
                    <a:pt x="12080" y="9011"/>
                  </a:cubicBezTo>
                  <a:cubicBezTo>
                    <a:pt x="12164" y="8732"/>
                    <a:pt x="12248" y="8426"/>
                    <a:pt x="12304" y="8147"/>
                  </a:cubicBezTo>
                  <a:cubicBezTo>
                    <a:pt x="12387" y="7644"/>
                    <a:pt x="12778" y="7282"/>
                    <a:pt x="13280" y="7254"/>
                  </a:cubicBezTo>
                  <a:lnTo>
                    <a:pt x="13838" y="7198"/>
                  </a:lnTo>
                  <a:cubicBezTo>
                    <a:pt x="13950" y="7170"/>
                    <a:pt x="14061" y="7114"/>
                    <a:pt x="14145" y="7031"/>
                  </a:cubicBezTo>
                  <a:cubicBezTo>
                    <a:pt x="14201" y="6947"/>
                    <a:pt x="14229" y="6835"/>
                    <a:pt x="14229" y="6724"/>
                  </a:cubicBezTo>
                  <a:lnTo>
                    <a:pt x="14201" y="6389"/>
                  </a:lnTo>
                  <a:cubicBezTo>
                    <a:pt x="14173" y="6166"/>
                    <a:pt x="14005" y="5998"/>
                    <a:pt x="13782" y="5998"/>
                  </a:cubicBezTo>
                  <a:lnTo>
                    <a:pt x="13140" y="6054"/>
                  </a:lnTo>
                  <a:cubicBezTo>
                    <a:pt x="13103" y="6059"/>
                    <a:pt x="13066" y="6061"/>
                    <a:pt x="13029" y="6061"/>
                  </a:cubicBezTo>
                  <a:cubicBezTo>
                    <a:pt x="12598" y="6061"/>
                    <a:pt x="12207" y="5768"/>
                    <a:pt x="12052" y="5357"/>
                  </a:cubicBezTo>
                  <a:cubicBezTo>
                    <a:pt x="11941" y="5078"/>
                    <a:pt x="11801" y="4799"/>
                    <a:pt x="11662" y="4548"/>
                  </a:cubicBezTo>
                  <a:cubicBezTo>
                    <a:pt x="11411" y="4129"/>
                    <a:pt x="11494" y="3571"/>
                    <a:pt x="11829" y="3236"/>
                  </a:cubicBezTo>
                  <a:lnTo>
                    <a:pt x="12248" y="2818"/>
                  </a:lnTo>
                  <a:cubicBezTo>
                    <a:pt x="12331" y="2734"/>
                    <a:pt x="12359" y="2623"/>
                    <a:pt x="12359" y="2511"/>
                  </a:cubicBezTo>
                  <a:cubicBezTo>
                    <a:pt x="12359" y="2399"/>
                    <a:pt x="12331" y="2288"/>
                    <a:pt x="12248" y="2204"/>
                  </a:cubicBezTo>
                  <a:lnTo>
                    <a:pt x="12025" y="1981"/>
                  </a:lnTo>
                  <a:cubicBezTo>
                    <a:pt x="11941" y="1897"/>
                    <a:pt x="11829" y="1855"/>
                    <a:pt x="11718" y="1855"/>
                  </a:cubicBezTo>
                  <a:cubicBezTo>
                    <a:pt x="11606" y="1855"/>
                    <a:pt x="11494" y="1897"/>
                    <a:pt x="11411" y="1981"/>
                  </a:cubicBezTo>
                  <a:lnTo>
                    <a:pt x="10992" y="2399"/>
                  </a:lnTo>
                  <a:cubicBezTo>
                    <a:pt x="10790" y="2602"/>
                    <a:pt x="10505" y="2713"/>
                    <a:pt x="10219" y="2713"/>
                  </a:cubicBezTo>
                  <a:cubicBezTo>
                    <a:pt x="10033" y="2713"/>
                    <a:pt x="9846" y="2666"/>
                    <a:pt x="9681" y="2567"/>
                  </a:cubicBezTo>
                  <a:cubicBezTo>
                    <a:pt x="9430" y="2427"/>
                    <a:pt x="9151" y="2288"/>
                    <a:pt x="8872" y="2176"/>
                  </a:cubicBezTo>
                  <a:cubicBezTo>
                    <a:pt x="8398" y="2009"/>
                    <a:pt x="8119" y="1562"/>
                    <a:pt x="8174" y="1088"/>
                  </a:cubicBezTo>
                  <a:lnTo>
                    <a:pt x="8202" y="502"/>
                  </a:lnTo>
                  <a:cubicBezTo>
                    <a:pt x="8230" y="279"/>
                    <a:pt x="8063" y="56"/>
                    <a:pt x="7812" y="28"/>
                  </a:cubicBezTo>
                  <a:lnTo>
                    <a:pt x="7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2916158" y="1491027"/>
              <a:ext cx="249850" cy="220802"/>
            </a:xfrm>
            <a:custGeom>
              <a:avLst/>
              <a:gdLst/>
              <a:ahLst/>
              <a:cxnLst/>
              <a:rect l="l" t="t" r="r" b="b"/>
              <a:pathLst>
                <a:path w="9152" h="8088" extrusionOk="0">
                  <a:moveTo>
                    <a:pt x="4549" y="2562"/>
                  </a:moveTo>
                  <a:cubicBezTo>
                    <a:pt x="5330" y="2562"/>
                    <a:pt x="5971" y="3204"/>
                    <a:pt x="5971" y="3985"/>
                  </a:cubicBezTo>
                  <a:cubicBezTo>
                    <a:pt x="5971" y="4766"/>
                    <a:pt x="5330" y="5408"/>
                    <a:pt x="4549" y="5408"/>
                  </a:cubicBezTo>
                  <a:cubicBezTo>
                    <a:pt x="3767" y="5408"/>
                    <a:pt x="3126" y="4766"/>
                    <a:pt x="3126" y="3985"/>
                  </a:cubicBezTo>
                  <a:cubicBezTo>
                    <a:pt x="3126" y="3204"/>
                    <a:pt x="3767" y="2562"/>
                    <a:pt x="4549" y="2562"/>
                  </a:cubicBezTo>
                  <a:close/>
                  <a:moveTo>
                    <a:pt x="6614" y="1"/>
                  </a:moveTo>
                  <a:cubicBezTo>
                    <a:pt x="6469" y="1"/>
                    <a:pt x="6327" y="76"/>
                    <a:pt x="6250" y="191"/>
                  </a:cubicBezTo>
                  <a:lnTo>
                    <a:pt x="5916" y="777"/>
                  </a:lnTo>
                  <a:cubicBezTo>
                    <a:pt x="5742" y="1098"/>
                    <a:pt x="5394" y="1288"/>
                    <a:pt x="5006" y="1288"/>
                  </a:cubicBezTo>
                  <a:cubicBezTo>
                    <a:pt x="4956" y="1288"/>
                    <a:pt x="4906" y="1285"/>
                    <a:pt x="4855" y="1279"/>
                  </a:cubicBezTo>
                  <a:cubicBezTo>
                    <a:pt x="4790" y="1271"/>
                    <a:pt x="4725" y="1268"/>
                    <a:pt x="4659" y="1268"/>
                  </a:cubicBezTo>
                  <a:cubicBezTo>
                    <a:pt x="4501" y="1268"/>
                    <a:pt x="4344" y="1287"/>
                    <a:pt x="4186" y="1307"/>
                  </a:cubicBezTo>
                  <a:cubicBezTo>
                    <a:pt x="4140" y="1313"/>
                    <a:pt x="4094" y="1315"/>
                    <a:pt x="4049" y="1315"/>
                  </a:cubicBezTo>
                  <a:cubicBezTo>
                    <a:pt x="3656" y="1315"/>
                    <a:pt x="3298" y="1102"/>
                    <a:pt x="3098" y="777"/>
                  </a:cubicBezTo>
                  <a:lnTo>
                    <a:pt x="2791" y="247"/>
                  </a:lnTo>
                  <a:cubicBezTo>
                    <a:pt x="2736" y="119"/>
                    <a:pt x="2597" y="50"/>
                    <a:pt x="2452" y="50"/>
                  </a:cubicBezTo>
                  <a:cubicBezTo>
                    <a:pt x="2377" y="50"/>
                    <a:pt x="2300" y="69"/>
                    <a:pt x="2233" y="107"/>
                  </a:cubicBezTo>
                  <a:cubicBezTo>
                    <a:pt x="2149" y="163"/>
                    <a:pt x="2065" y="247"/>
                    <a:pt x="2038" y="358"/>
                  </a:cubicBezTo>
                  <a:cubicBezTo>
                    <a:pt x="2010" y="470"/>
                    <a:pt x="2038" y="582"/>
                    <a:pt x="2093" y="665"/>
                  </a:cubicBezTo>
                  <a:lnTo>
                    <a:pt x="2400" y="1251"/>
                  </a:lnTo>
                  <a:cubicBezTo>
                    <a:pt x="2623" y="1586"/>
                    <a:pt x="2596" y="2060"/>
                    <a:pt x="2344" y="2395"/>
                  </a:cubicBezTo>
                  <a:cubicBezTo>
                    <a:pt x="2205" y="2590"/>
                    <a:pt x="2093" y="2786"/>
                    <a:pt x="2010" y="2981"/>
                  </a:cubicBezTo>
                  <a:cubicBezTo>
                    <a:pt x="1870" y="3399"/>
                    <a:pt x="1480" y="3678"/>
                    <a:pt x="1033" y="3678"/>
                  </a:cubicBezTo>
                  <a:lnTo>
                    <a:pt x="419" y="3678"/>
                  </a:lnTo>
                  <a:cubicBezTo>
                    <a:pt x="168" y="3678"/>
                    <a:pt x="1" y="3874"/>
                    <a:pt x="1" y="4097"/>
                  </a:cubicBezTo>
                  <a:cubicBezTo>
                    <a:pt x="1" y="4320"/>
                    <a:pt x="168" y="4515"/>
                    <a:pt x="419" y="4515"/>
                  </a:cubicBezTo>
                  <a:lnTo>
                    <a:pt x="1117" y="4515"/>
                  </a:lnTo>
                  <a:cubicBezTo>
                    <a:pt x="1535" y="4515"/>
                    <a:pt x="1898" y="4739"/>
                    <a:pt x="2093" y="5129"/>
                  </a:cubicBezTo>
                  <a:cubicBezTo>
                    <a:pt x="2177" y="5324"/>
                    <a:pt x="2289" y="5492"/>
                    <a:pt x="2428" y="5659"/>
                  </a:cubicBezTo>
                  <a:cubicBezTo>
                    <a:pt x="2707" y="6022"/>
                    <a:pt x="2735" y="6496"/>
                    <a:pt x="2512" y="6887"/>
                  </a:cubicBezTo>
                  <a:lnTo>
                    <a:pt x="2177" y="7473"/>
                  </a:lnTo>
                  <a:cubicBezTo>
                    <a:pt x="2065" y="7668"/>
                    <a:pt x="2121" y="7919"/>
                    <a:pt x="2317" y="8031"/>
                  </a:cubicBezTo>
                  <a:cubicBezTo>
                    <a:pt x="2384" y="8069"/>
                    <a:pt x="2460" y="8088"/>
                    <a:pt x="2537" y="8088"/>
                  </a:cubicBezTo>
                  <a:cubicBezTo>
                    <a:pt x="2684" y="8088"/>
                    <a:pt x="2829" y="8019"/>
                    <a:pt x="2902" y="7891"/>
                  </a:cubicBezTo>
                  <a:lnTo>
                    <a:pt x="3265" y="7222"/>
                  </a:lnTo>
                  <a:cubicBezTo>
                    <a:pt x="3474" y="6882"/>
                    <a:pt x="3830" y="6689"/>
                    <a:pt x="4242" y="6689"/>
                  </a:cubicBezTo>
                  <a:cubicBezTo>
                    <a:pt x="4269" y="6689"/>
                    <a:pt x="4297" y="6690"/>
                    <a:pt x="4325" y="6691"/>
                  </a:cubicBezTo>
                  <a:cubicBezTo>
                    <a:pt x="4423" y="6705"/>
                    <a:pt x="4521" y="6712"/>
                    <a:pt x="4618" y="6712"/>
                  </a:cubicBezTo>
                  <a:cubicBezTo>
                    <a:pt x="4716" y="6712"/>
                    <a:pt x="4814" y="6705"/>
                    <a:pt x="4911" y="6691"/>
                  </a:cubicBezTo>
                  <a:cubicBezTo>
                    <a:pt x="4959" y="6685"/>
                    <a:pt x="5006" y="6682"/>
                    <a:pt x="5054" y="6682"/>
                  </a:cubicBezTo>
                  <a:cubicBezTo>
                    <a:pt x="5428" y="6682"/>
                    <a:pt x="5798" y="6872"/>
                    <a:pt x="5971" y="7194"/>
                  </a:cubicBezTo>
                  <a:lnTo>
                    <a:pt x="6334" y="7835"/>
                  </a:lnTo>
                  <a:cubicBezTo>
                    <a:pt x="6407" y="7964"/>
                    <a:pt x="6553" y="8032"/>
                    <a:pt x="6699" y="8032"/>
                  </a:cubicBezTo>
                  <a:cubicBezTo>
                    <a:pt x="6776" y="8032"/>
                    <a:pt x="6853" y="8013"/>
                    <a:pt x="6920" y="7975"/>
                  </a:cubicBezTo>
                  <a:cubicBezTo>
                    <a:pt x="7115" y="7863"/>
                    <a:pt x="7171" y="7612"/>
                    <a:pt x="7059" y="7417"/>
                  </a:cubicBezTo>
                  <a:lnTo>
                    <a:pt x="6669" y="6747"/>
                  </a:lnTo>
                  <a:cubicBezTo>
                    <a:pt x="6474" y="6385"/>
                    <a:pt x="6501" y="5938"/>
                    <a:pt x="6753" y="5576"/>
                  </a:cubicBezTo>
                  <a:cubicBezTo>
                    <a:pt x="6864" y="5436"/>
                    <a:pt x="6976" y="5241"/>
                    <a:pt x="7059" y="5073"/>
                  </a:cubicBezTo>
                  <a:cubicBezTo>
                    <a:pt x="7227" y="4655"/>
                    <a:pt x="7617" y="4404"/>
                    <a:pt x="8036" y="4404"/>
                  </a:cubicBezTo>
                  <a:lnTo>
                    <a:pt x="8733" y="4404"/>
                  </a:lnTo>
                  <a:cubicBezTo>
                    <a:pt x="8957" y="4404"/>
                    <a:pt x="9152" y="4208"/>
                    <a:pt x="9152" y="3985"/>
                  </a:cubicBezTo>
                  <a:cubicBezTo>
                    <a:pt x="9152" y="3762"/>
                    <a:pt x="8957" y="3567"/>
                    <a:pt x="8733" y="3567"/>
                  </a:cubicBezTo>
                  <a:lnTo>
                    <a:pt x="8036" y="3567"/>
                  </a:lnTo>
                  <a:cubicBezTo>
                    <a:pt x="7617" y="3567"/>
                    <a:pt x="7227" y="3316"/>
                    <a:pt x="7059" y="2925"/>
                  </a:cubicBezTo>
                  <a:cubicBezTo>
                    <a:pt x="6976" y="2730"/>
                    <a:pt x="6864" y="2535"/>
                    <a:pt x="6725" y="2367"/>
                  </a:cubicBezTo>
                  <a:cubicBezTo>
                    <a:pt x="6474" y="2004"/>
                    <a:pt x="6446" y="1558"/>
                    <a:pt x="6641" y="1167"/>
                  </a:cubicBezTo>
                  <a:lnTo>
                    <a:pt x="6976" y="609"/>
                  </a:lnTo>
                  <a:cubicBezTo>
                    <a:pt x="7032" y="526"/>
                    <a:pt x="7032" y="414"/>
                    <a:pt x="7004" y="303"/>
                  </a:cubicBezTo>
                  <a:cubicBezTo>
                    <a:pt x="6976" y="191"/>
                    <a:pt x="6920" y="107"/>
                    <a:pt x="6808" y="52"/>
                  </a:cubicBezTo>
                  <a:cubicBezTo>
                    <a:pt x="6747" y="16"/>
                    <a:pt x="6680" y="1"/>
                    <a:pt x="6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2722710" y="1337792"/>
              <a:ext cx="109719" cy="110483"/>
            </a:xfrm>
            <a:custGeom>
              <a:avLst/>
              <a:gdLst/>
              <a:ahLst/>
              <a:cxnLst/>
              <a:rect l="l" t="t" r="r" b="b"/>
              <a:pathLst>
                <a:path w="4019" h="4047" extrusionOk="0">
                  <a:moveTo>
                    <a:pt x="2009" y="643"/>
                  </a:moveTo>
                  <a:cubicBezTo>
                    <a:pt x="2372" y="643"/>
                    <a:pt x="2707" y="782"/>
                    <a:pt x="2958" y="1061"/>
                  </a:cubicBezTo>
                  <a:cubicBezTo>
                    <a:pt x="3237" y="1312"/>
                    <a:pt x="3376" y="1647"/>
                    <a:pt x="3376" y="2010"/>
                  </a:cubicBezTo>
                  <a:cubicBezTo>
                    <a:pt x="3376" y="2372"/>
                    <a:pt x="3237" y="2735"/>
                    <a:pt x="2958" y="2986"/>
                  </a:cubicBezTo>
                  <a:cubicBezTo>
                    <a:pt x="2707" y="3237"/>
                    <a:pt x="2358" y="3363"/>
                    <a:pt x="2006" y="3363"/>
                  </a:cubicBezTo>
                  <a:cubicBezTo>
                    <a:pt x="1654" y="3363"/>
                    <a:pt x="1298" y="3237"/>
                    <a:pt x="1033" y="2986"/>
                  </a:cubicBezTo>
                  <a:cubicBezTo>
                    <a:pt x="782" y="2735"/>
                    <a:pt x="642" y="2372"/>
                    <a:pt x="642" y="2010"/>
                  </a:cubicBezTo>
                  <a:cubicBezTo>
                    <a:pt x="642" y="1647"/>
                    <a:pt x="782" y="1312"/>
                    <a:pt x="1033" y="1061"/>
                  </a:cubicBezTo>
                  <a:cubicBezTo>
                    <a:pt x="1284" y="782"/>
                    <a:pt x="1647" y="643"/>
                    <a:pt x="2009" y="643"/>
                  </a:cubicBezTo>
                  <a:close/>
                  <a:moveTo>
                    <a:pt x="2009" y="1"/>
                  </a:moveTo>
                  <a:cubicBezTo>
                    <a:pt x="1479" y="1"/>
                    <a:pt x="949" y="196"/>
                    <a:pt x="586" y="587"/>
                  </a:cubicBezTo>
                  <a:cubicBezTo>
                    <a:pt x="196" y="977"/>
                    <a:pt x="1" y="1480"/>
                    <a:pt x="1" y="2010"/>
                  </a:cubicBezTo>
                  <a:cubicBezTo>
                    <a:pt x="1" y="2568"/>
                    <a:pt x="196" y="3070"/>
                    <a:pt x="586" y="3433"/>
                  </a:cubicBezTo>
                  <a:cubicBezTo>
                    <a:pt x="949" y="3823"/>
                    <a:pt x="1479" y="4046"/>
                    <a:pt x="2009" y="4046"/>
                  </a:cubicBezTo>
                  <a:cubicBezTo>
                    <a:pt x="2539" y="4046"/>
                    <a:pt x="3042" y="3823"/>
                    <a:pt x="3432" y="3433"/>
                  </a:cubicBezTo>
                  <a:cubicBezTo>
                    <a:pt x="3823" y="3070"/>
                    <a:pt x="4018" y="2568"/>
                    <a:pt x="4018" y="2010"/>
                  </a:cubicBezTo>
                  <a:cubicBezTo>
                    <a:pt x="4018" y="1480"/>
                    <a:pt x="3823" y="977"/>
                    <a:pt x="3432" y="587"/>
                  </a:cubicBezTo>
                  <a:cubicBezTo>
                    <a:pt x="3042" y="196"/>
                    <a:pt x="2539" y="1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2543731" y="1159577"/>
              <a:ext cx="467676" cy="466912"/>
            </a:xfrm>
            <a:custGeom>
              <a:avLst/>
              <a:gdLst/>
              <a:ahLst/>
              <a:cxnLst/>
              <a:rect l="l" t="t" r="r" b="b"/>
              <a:pathLst>
                <a:path w="17131" h="17103" extrusionOk="0">
                  <a:moveTo>
                    <a:pt x="8816" y="642"/>
                  </a:moveTo>
                  <a:cubicBezTo>
                    <a:pt x="9040" y="642"/>
                    <a:pt x="9235" y="782"/>
                    <a:pt x="9263" y="1005"/>
                  </a:cubicBezTo>
                  <a:lnTo>
                    <a:pt x="9486" y="2428"/>
                  </a:lnTo>
                  <a:cubicBezTo>
                    <a:pt x="9542" y="2846"/>
                    <a:pt x="9821" y="3181"/>
                    <a:pt x="10211" y="3293"/>
                  </a:cubicBezTo>
                  <a:cubicBezTo>
                    <a:pt x="10518" y="3376"/>
                    <a:pt x="10825" y="3516"/>
                    <a:pt x="11104" y="3655"/>
                  </a:cubicBezTo>
                  <a:cubicBezTo>
                    <a:pt x="11244" y="3737"/>
                    <a:pt x="11408" y="3775"/>
                    <a:pt x="11575" y="3775"/>
                  </a:cubicBezTo>
                  <a:cubicBezTo>
                    <a:pt x="11806" y="3775"/>
                    <a:pt x="12041" y="3702"/>
                    <a:pt x="12220" y="3572"/>
                  </a:cubicBezTo>
                  <a:lnTo>
                    <a:pt x="13392" y="2707"/>
                  </a:lnTo>
                  <a:cubicBezTo>
                    <a:pt x="13462" y="2660"/>
                    <a:pt x="13546" y="2638"/>
                    <a:pt x="13631" y="2638"/>
                  </a:cubicBezTo>
                  <a:cubicBezTo>
                    <a:pt x="13749" y="2638"/>
                    <a:pt x="13869" y="2681"/>
                    <a:pt x="13950" y="2763"/>
                  </a:cubicBezTo>
                  <a:lnTo>
                    <a:pt x="14340" y="3153"/>
                  </a:lnTo>
                  <a:cubicBezTo>
                    <a:pt x="14508" y="3293"/>
                    <a:pt x="14508" y="3544"/>
                    <a:pt x="14396" y="3711"/>
                  </a:cubicBezTo>
                  <a:lnTo>
                    <a:pt x="13531" y="4883"/>
                  </a:lnTo>
                  <a:cubicBezTo>
                    <a:pt x="13280" y="5218"/>
                    <a:pt x="13252" y="5636"/>
                    <a:pt x="13448" y="5999"/>
                  </a:cubicBezTo>
                  <a:cubicBezTo>
                    <a:pt x="13587" y="6278"/>
                    <a:pt x="13727" y="6585"/>
                    <a:pt x="13810" y="6892"/>
                  </a:cubicBezTo>
                  <a:cubicBezTo>
                    <a:pt x="13922" y="7254"/>
                    <a:pt x="14257" y="7561"/>
                    <a:pt x="14675" y="7617"/>
                  </a:cubicBezTo>
                  <a:lnTo>
                    <a:pt x="16098" y="7840"/>
                  </a:lnTo>
                  <a:cubicBezTo>
                    <a:pt x="16321" y="7868"/>
                    <a:pt x="16461" y="8063"/>
                    <a:pt x="16461" y="8287"/>
                  </a:cubicBezTo>
                  <a:lnTo>
                    <a:pt x="16461" y="8817"/>
                  </a:lnTo>
                  <a:cubicBezTo>
                    <a:pt x="16461" y="9040"/>
                    <a:pt x="16321" y="9207"/>
                    <a:pt x="16098" y="9235"/>
                  </a:cubicBezTo>
                  <a:lnTo>
                    <a:pt x="14675" y="9486"/>
                  </a:lnTo>
                  <a:cubicBezTo>
                    <a:pt x="14257" y="9542"/>
                    <a:pt x="13922" y="9821"/>
                    <a:pt x="13810" y="10212"/>
                  </a:cubicBezTo>
                  <a:cubicBezTo>
                    <a:pt x="13727" y="10519"/>
                    <a:pt x="13587" y="10798"/>
                    <a:pt x="13448" y="11077"/>
                  </a:cubicBezTo>
                  <a:cubicBezTo>
                    <a:pt x="13252" y="11439"/>
                    <a:pt x="13308" y="11886"/>
                    <a:pt x="13531" y="12220"/>
                  </a:cubicBezTo>
                  <a:lnTo>
                    <a:pt x="14396" y="13392"/>
                  </a:lnTo>
                  <a:cubicBezTo>
                    <a:pt x="14508" y="13560"/>
                    <a:pt x="14508" y="13811"/>
                    <a:pt x="14340" y="13950"/>
                  </a:cubicBezTo>
                  <a:lnTo>
                    <a:pt x="13978" y="14341"/>
                  </a:lnTo>
                  <a:cubicBezTo>
                    <a:pt x="13886" y="14417"/>
                    <a:pt x="13769" y="14460"/>
                    <a:pt x="13654" y="14460"/>
                  </a:cubicBezTo>
                  <a:cubicBezTo>
                    <a:pt x="13560" y="14460"/>
                    <a:pt x="13467" y="14431"/>
                    <a:pt x="13392" y="14369"/>
                  </a:cubicBezTo>
                  <a:lnTo>
                    <a:pt x="12220" y="13532"/>
                  </a:lnTo>
                  <a:cubicBezTo>
                    <a:pt x="12025" y="13385"/>
                    <a:pt x="11801" y="13315"/>
                    <a:pt x="11576" y="13315"/>
                  </a:cubicBezTo>
                  <a:cubicBezTo>
                    <a:pt x="11416" y="13315"/>
                    <a:pt x="11255" y="13350"/>
                    <a:pt x="11104" y="13420"/>
                  </a:cubicBezTo>
                  <a:cubicBezTo>
                    <a:pt x="10825" y="13587"/>
                    <a:pt x="10518" y="13699"/>
                    <a:pt x="10211" y="13783"/>
                  </a:cubicBezTo>
                  <a:cubicBezTo>
                    <a:pt x="9849" y="13922"/>
                    <a:pt x="9542" y="14257"/>
                    <a:pt x="9486" y="14648"/>
                  </a:cubicBezTo>
                  <a:lnTo>
                    <a:pt x="9263" y="16098"/>
                  </a:lnTo>
                  <a:cubicBezTo>
                    <a:pt x="9235" y="16294"/>
                    <a:pt x="9040" y="16461"/>
                    <a:pt x="8844" y="16461"/>
                  </a:cubicBezTo>
                  <a:lnTo>
                    <a:pt x="8286" y="16461"/>
                  </a:lnTo>
                  <a:cubicBezTo>
                    <a:pt x="8091" y="16461"/>
                    <a:pt x="7896" y="16294"/>
                    <a:pt x="7868" y="16098"/>
                  </a:cubicBezTo>
                  <a:lnTo>
                    <a:pt x="7645" y="14648"/>
                  </a:lnTo>
                  <a:cubicBezTo>
                    <a:pt x="7561" y="14257"/>
                    <a:pt x="7282" y="13922"/>
                    <a:pt x="6891" y="13783"/>
                  </a:cubicBezTo>
                  <a:cubicBezTo>
                    <a:pt x="6612" y="13699"/>
                    <a:pt x="6305" y="13587"/>
                    <a:pt x="6027" y="13420"/>
                  </a:cubicBezTo>
                  <a:cubicBezTo>
                    <a:pt x="5887" y="13364"/>
                    <a:pt x="5720" y="13308"/>
                    <a:pt x="5552" y="13308"/>
                  </a:cubicBezTo>
                  <a:cubicBezTo>
                    <a:pt x="5329" y="13308"/>
                    <a:pt x="5078" y="13392"/>
                    <a:pt x="4911" y="13532"/>
                  </a:cubicBezTo>
                  <a:lnTo>
                    <a:pt x="3711" y="14369"/>
                  </a:lnTo>
                  <a:cubicBezTo>
                    <a:pt x="3635" y="14431"/>
                    <a:pt x="3549" y="14460"/>
                    <a:pt x="3461" y="14460"/>
                  </a:cubicBezTo>
                  <a:cubicBezTo>
                    <a:pt x="3354" y="14460"/>
                    <a:pt x="3245" y="14417"/>
                    <a:pt x="3153" y="14341"/>
                  </a:cubicBezTo>
                  <a:lnTo>
                    <a:pt x="2790" y="13950"/>
                  </a:lnTo>
                  <a:cubicBezTo>
                    <a:pt x="2623" y="13811"/>
                    <a:pt x="2595" y="13560"/>
                    <a:pt x="2734" y="13392"/>
                  </a:cubicBezTo>
                  <a:lnTo>
                    <a:pt x="3599" y="12220"/>
                  </a:lnTo>
                  <a:cubicBezTo>
                    <a:pt x="3822" y="11886"/>
                    <a:pt x="3878" y="11439"/>
                    <a:pt x="3683" y="11104"/>
                  </a:cubicBezTo>
                  <a:cubicBezTo>
                    <a:pt x="3543" y="10798"/>
                    <a:pt x="3404" y="10519"/>
                    <a:pt x="3320" y="10212"/>
                  </a:cubicBezTo>
                  <a:cubicBezTo>
                    <a:pt x="3181" y="9821"/>
                    <a:pt x="2874" y="9542"/>
                    <a:pt x="2455" y="9486"/>
                  </a:cubicBezTo>
                  <a:lnTo>
                    <a:pt x="1005" y="9263"/>
                  </a:lnTo>
                  <a:cubicBezTo>
                    <a:pt x="809" y="9207"/>
                    <a:pt x="642" y="9040"/>
                    <a:pt x="642" y="8817"/>
                  </a:cubicBezTo>
                  <a:lnTo>
                    <a:pt x="642" y="8287"/>
                  </a:lnTo>
                  <a:cubicBezTo>
                    <a:pt x="642" y="8063"/>
                    <a:pt x="809" y="7896"/>
                    <a:pt x="1005" y="7840"/>
                  </a:cubicBezTo>
                  <a:lnTo>
                    <a:pt x="2455" y="7617"/>
                  </a:lnTo>
                  <a:cubicBezTo>
                    <a:pt x="2846" y="7561"/>
                    <a:pt x="3181" y="7282"/>
                    <a:pt x="3320" y="6892"/>
                  </a:cubicBezTo>
                  <a:cubicBezTo>
                    <a:pt x="3404" y="6585"/>
                    <a:pt x="3516" y="6278"/>
                    <a:pt x="3683" y="5999"/>
                  </a:cubicBezTo>
                  <a:cubicBezTo>
                    <a:pt x="3850" y="5664"/>
                    <a:pt x="3822" y="5218"/>
                    <a:pt x="3571" y="4883"/>
                  </a:cubicBezTo>
                  <a:lnTo>
                    <a:pt x="2734" y="3711"/>
                  </a:lnTo>
                  <a:cubicBezTo>
                    <a:pt x="2595" y="3544"/>
                    <a:pt x="2623" y="3293"/>
                    <a:pt x="2762" y="3153"/>
                  </a:cubicBezTo>
                  <a:lnTo>
                    <a:pt x="3153" y="2763"/>
                  </a:lnTo>
                  <a:cubicBezTo>
                    <a:pt x="3230" y="2686"/>
                    <a:pt x="3340" y="2643"/>
                    <a:pt x="3452" y="2643"/>
                  </a:cubicBezTo>
                  <a:cubicBezTo>
                    <a:pt x="3543" y="2643"/>
                    <a:pt x="3635" y="2672"/>
                    <a:pt x="3711" y="2735"/>
                  </a:cubicBezTo>
                  <a:lnTo>
                    <a:pt x="4883" y="3572"/>
                  </a:lnTo>
                  <a:cubicBezTo>
                    <a:pt x="5077" y="3702"/>
                    <a:pt x="5310" y="3775"/>
                    <a:pt x="5542" y="3775"/>
                  </a:cubicBezTo>
                  <a:cubicBezTo>
                    <a:pt x="5709" y="3775"/>
                    <a:pt x="5875" y="3737"/>
                    <a:pt x="6027" y="3655"/>
                  </a:cubicBezTo>
                  <a:cubicBezTo>
                    <a:pt x="6305" y="3516"/>
                    <a:pt x="6584" y="3404"/>
                    <a:pt x="6891" y="3293"/>
                  </a:cubicBezTo>
                  <a:cubicBezTo>
                    <a:pt x="7282" y="3181"/>
                    <a:pt x="7561" y="2846"/>
                    <a:pt x="7617" y="2428"/>
                  </a:cubicBezTo>
                  <a:lnTo>
                    <a:pt x="7868" y="1005"/>
                  </a:lnTo>
                  <a:cubicBezTo>
                    <a:pt x="7896" y="782"/>
                    <a:pt x="8063" y="642"/>
                    <a:pt x="8286" y="642"/>
                  </a:cubicBezTo>
                  <a:close/>
                  <a:moveTo>
                    <a:pt x="8286" y="1"/>
                  </a:moveTo>
                  <a:cubicBezTo>
                    <a:pt x="7756" y="1"/>
                    <a:pt x="7310" y="363"/>
                    <a:pt x="7226" y="893"/>
                  </a:cubicBezTo>
                  <a:lnTo>
                    <a:pt x="6975" y="2344"/>
                  </a:lnTo>
                  <a:cubicBezTo>
                    <a:pt x="6975" y="2484"/>
                    <a:pt x="6863" y="2623"/>
                    <a:pt x="6696" y="2679"/>
                  </a:cubicBezTo>
                  <a:cubicBezTo>
                    <a:pt x="6361" y="2791"/>
                    <a:pt x="6027" y="2930"/>
                    <a:pt x="5720" y="3097"/>
                  </a:cubicBezTo>
                  <a:cubicBezTo>
                    <a:pt x="5662" y="3121"/>
                    <a:pt x="5599" y="3134"/>
                    <a:pt x="5536" y="3134"/>
                  </a:cubicBezTo>
                  <a:cubicBezTo>
                    <a:pt x="5446" y="3134"/>
                    <a:pt x="5355" y="3107"/>
                    <a:pt x="5273" y="3042"/>
                  </a:cubicBezTo>
                  <a:lnTo>
                    <a:pt x="4101" y="2205"/>
                  </a:lnTo>
                  <a:cubicBezTo>
                    <a:pt x="3913" y="2067"/>
                    <a:pt x="3685" y="1996"/>
                    <a:pt x="3459" y="1996"/>
                  </a:cubicBezTo>
                  <a:cubicBezTo>
                    <a:pt x="3182" y="1996"/>
                    <a:pt x="2906" y="2101"/>
                    <a:pt x="2707" y="2316"/>
                  </a:cubicBezTo>
                  <a:lnTo>
                    <a:pt x="2316" y="2679"/>
                  </a:lnTo>
                  <a:cubicBezTo>
                    <a:pt x="1925" y="3070"/>
                    <a:pt x="1897" y="3655"/>
                    <a:pt x="2204" y="4102"/>
                  </a:cubicBezTo>
                  <a:lnTo>
                    <a:pt x="3041" y="5274"/>
                  </a:lnTo>
                  <a:cubicBezTo>
                    <a:pt x="3153" y="5413"/>
                    <a:pt x="3153" y="5580"/>
                    <a:pt x="3097" y="5720"/>
                  </a:cubicBezTo>
                  <a:cubicBezTo>
                    <a:pt x="2930" y="6027"/>
                    <a:pt x="2790" y="6362"/>
                    <a:pt x="2679" y="6696"/>
                  </a:cubicBezTo>
                  <a:cubicBezTo>
                    <a:pt x="2651" y="6836"/>
                    <a:pt x="2511" y="6947"/>
                    <a:pt x="2344" y="6975"/>
                  </a:cubicBezTo>
                  <a:lnTo>
                    <a:pt x="921" y="7199"/>
                  </a:lnTo>
                  <a:cubicBezTo>
                    <a:pt x="391" y="7282"/>
                    <a:pt x="0" y="7757"/>
                    <a:pt x="0" y="8287"/>
                  </a:cubicBezTo>
                  <a:lnTo>
                    <a:pt x="0" y="8817"/>
                  </a:lnTo>
                  <a:cubicBezTo>
                    <a:pt x="0" y="9375"/>
                    <a:pt x="391" y="9821"/>
                    <a:pt x="921" y="9905"/>
                  </a:cubicBezTo>
                  <a:lnTo>
                    <a:pt x="2344" y="10128"/>
                  </a:lnTo>
                  <a:cubicBezTo>
                    <a:pt x="2511" y="10156"/>
                    <a:pt x="2651" y="10267"/>
                    <a:pt x="2707" y="10407"/>
                  </a:cubicBezTo>
                  <a:cubicBezTo>
                    <a:pt x="2790" y="10742"/>
                    <a:pt x="2930" y="11077"/>
                    <a:pt x="3097" y="11383"/>
                  </a:cubicBezTo>
                  <a:cubicBezTo>
                    <a:pt x="3181" y="11523"/>
                    <a:pt x="3153" y="11690"/>
                    <a:pt x="3069" y="11830"/>
                  </a:cubicBezTo>
                  <a:lnTo>
                    <a:pt x="2204" y="13002"/>
                  </a:lnTo>
                  <a:cubicBezTo>
                    <a:pt x="1897" y="13448"/>
                    <a:pt x="1925" y="14034"/>
                    <a:pt x="2316" y="14424"/>
                  </a:cubicBezTo>
                  <a:lnTo>
                    <a:pt x="2707" y="14787"/>
                  </a:lnTo>
                  <a:cubicBezTo>
                    <a:pt x="2906" y="15002"/>
                    <a:pt x="3182" y="15107"/>
                    <a:pt x="3459" y="15107"/>
                  </a:cubicBezTo>
                  <a:cubicBezTo>
                    <a:pt x="3685" y="15107"/>
                    <a:pt x="3913" y="15037"/>
                    <a:pt x="4101" y="14899"/>
                  </a:cubicBezTo>
                  <a:lnTo>
                    <a:pt x="5273" y="14062"/>
                  </a:lnTo>
                  <a:cubicBezTo>
                    <a:pt x="5355" y="13996"/>
                    <a:pt x="5446" y="13969"/>
                    <a:pt x="5536" y="13969"/>
                  </a:cubicBezTo>
                  <a:cubicBezTo>
                    <a:pt x="5599" y="13969"/>
                    <a:pt x="5662" y="13983"/>
                    <a:pt x="5720" y="14006"/>
                  </a:cubicBezTo>
                  <a:cubicBezTo>
                    <a:pt x="6027" y="14173"/>
                    <a:pt x="6361" y="14313"/>
                    <a:pt x="6696" y="14424"/>
                  </a:cubicBezTo>
                  <a:cubicBezTo>
                    <a:pt x="6863" y="14452"/>
                    <a:pt x="6975" y="14592"/>
                    <a:pt x="7003" y="14759"/>
                  </a:cubicBezTo>
                  <a:lnTo>
                    <a:pt x="7226" y="16182"/>
                  </a:lnTo>
                  <a:cubicBezTo>
                    <a:pt x="7310" y="16712"/>
                    <a:pt x="7756" y="17103"/>
                    <a:pt x="8286" y="17103"/>
                  </a:cubicBezTo>
                  <a:lnTo>
                    <a:pt x="8844" y="17103"/>
                  </a:lnTo>
                  <a:cubicBezTo>
                    <a:pt x="9374" y="17103"/>
                    <a:pt x="9821" y="16712"/>
                    <a:pt x="9904" y="16182"/>
                  </a:cubicBezTo>
                  <a:lnTo>
                    <a:pt x="10128" y="14759"/>
                  </a:lnTo>
                  <a:cubicBezTo>
                    <a:pt x="10156" y="14592"/>
                    <a:pt x="10267" y="14452"/>
                    <a:pt x="10407" y="14424"/>
                  </a:cubicBezTo>
                  <a:cubicBezTo>
                    <a:pt x="10769" y="14313"/>
                    <a:pt x="11076" y="14173"/>
                    <a:pt x="11411" y="14006"/>
                  </a:cubicBezTo>
                  <a:cubicBezTo>
                    <a:pt x="11474" y="13981"/>
                    <a:pt x="11542" y="13967"/>
                    <a:pt x="11608" y="13967"/>
                  </a:cubicBezTo>
                  <a:cubicBezTo>
                    <a:pt x="11690" y="13967"/>
                    <a:pt x="11768" y="13988"/>
                    <a:pt x="11830" y="14034"/>
                  </a:cubicBezTo>
                  <a:lnTo>
                    <a:pt x="13029" y="14899"/>
                  </a:lnTo>
                  <a:cubicBezTo>
                    <a:pt x="13197" y="15038"/>
                    <a:pt x="13420" y="15122"/>
                    <a:pt x="13643" y="15122"/>
                  </a:cubicBezTo>
                  <a:cubicBezTo>
                    <a:pt x="13950" y="15122"/>
                    <a:pt x="14229" y="15010"/>
                    <a:pt x="14424" y="14787"/>
                  </a:cubicBezTo>
                  <a:lnTo>
                    <a:pt x="14815" y="14424"/>
                  </a:lnTo>
                  <a:cubicBezTo>
                    <a:pt x="15177" y="14034"/>
                    <a:pt x="15233" y="13448"/>
                    <a:pt x="14926" y="13002"/>
                  </a:cubicBezTo>
                  <a:lnTo>
                    <a:pt x="14061" y="11830"/>
                  </a:lnTo>
                  <a:cubicBezTo>
                    <a:pt x="13978" y="11690"/>
                    <a:pt x="13950" y="11523"/>
                    <a:pt x="14034" y="11383"/>
                  </a:cubicBezTo>
                  <a:cubicBezTo>
                    <a:pt x="14173" y="11077"/>
                    <a:pt x="14313" y="10742"/>
                    <a:pt x="14424" y="10407"/>
                  </a:cubicBezTo>
                  <a:cubicBezTo>
                    <a:pt x="14480" y="10267"/>
                    <a:pt x="14619" y="10156"/>
                    <a:pt x="14759" y="10128"/>
                  </a:cubicBezTo>
                  <a:lnTo>
                    <a:pt x="16210" y="9877"/>
                  </a:lnTo>
                  <a:cubicBezTo>
                    <a:pt x="16740" y="9793"/>
                    <a:pt x="17130" y="9347"/>
                    <a:pt x="17130" y="8817"/>
                  </a:cubicBezTo>
                  <a:lnTo>
                    <a:pt x="17130" y="8287"/>
                  </a:lnTo>
                  <a:cubicBezTo>
                    <a:pt x="17130" y="7729"/>
                    <a:pt x="16740" y="7282"/>
                    <a:pt x="16210" y="7199"/>
                  </a:cubicBezTo>
                  <a:lnTo>
                    <a:pt x="14759" y="6975"/>
                  </a:lnTo>
                  <a:cubicBezTo>
                    <a:pt x="14619" y="6947"/>
                    <a:pt x="14480" y="6836"/>
                    <a:pt x="14424" y="6696"/>
                  </a:cubicBezTo>
                  <a:cubicBezTo>
                    <a:pt x="14313" y="6362"/>
                    <a:pt x="14173" y="6027"/>
                    <a:pt x="14034" y="5692"/>
                  </a:cubicBezTo>
                  <a:cubicBezTo>
                    <a:pt x="13950" y="5553"/>
                    <a:pt x="13978" y="5385"/>
                    <a:pt x="14061" y="5274"/>
                  </a:cubicBezTo>
                  <a:lnTo>
                    <a:pt x="14926" y="4102"/>
                  </a:lnTo>
                  <a:cubicBezTo>
                    <a:pt x="15233" y="3655"/>
                    <a:pt x="15177" y="3070"/>
                    <a:pt x="14815" y="2679"/>
                  </a:cubicBezTo>
                  <a:lnTo>
                    <a:pt x="14424" y="2316"/>
                  </a:lnTo>
                  <a:cubicBezTo>
                    <a:pt x="14225" y="2101"/>
                    <a:pt x="13949" y="1996"/>
                    <a:pt x="13667" y="1996"/>
                  </a:cubicBezTo>
                  <a:cubicBezTo>
                    <a:pt x="13437" y="1996"/>
                    <a:pt x="13202" y="2067"/>
                    <a:pt x="13001" y="2205"/>
                  </a:cubicBezTo>
                  <a:lnTo>
                    <a:pt x="11857" y="3042"/>
                  </a:lnTo>
                  <a:cubicBezTo>
                    <a:pt x="11776" y="3090"/>
                    <a:pt x="11686" y="3120"/>
                    <a:pt x="11597" y="3120"/>
                  </a:cubicBezTo>
                  <a:cubicBezTo>
                    <a:pt x="11533" y="3120"/>
                    <a:pt x="11469" y="3105"/>
                    <a:pt x="11411" y="3070"/>
                  </a:cubicBezTo>
                  <a:cubicBezTo>
                    <a:pt x="11076" y="2930"/>
                    <a:pt x="10741" y="2791"/>
                    <a:pt x="10407" y="2679"/>
                  </a:cubicBezTo>
                  <a:cubicBezTo>
                    <a:pt x="10267" y="2623"/>
                    <a:pt x="10156" y="2484"/>
                    <a:pt x="10128" y="2344"/>
                  </a:cubicBezTo>
                  <a:lnTo>
                    <a:pt x="9904" y="893"/>
                  </a:lnTo>
                  <a:cubicBezTo>
                    <a:pt x="9821" y="363"/>
                    <a:pt x="9374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021290" y="1109318"/>
              <a:ext cx="246792" cy="246792"/>
            </a:xfrm>
            <a:custGeom>
              <a:avLst/>
              <a:gdLst/>
              <a:ahLst/>
              <a:cxnLst/>
              <a:rect l="l" t="t" r="r" b="b"/>
              <a:pathLst>
                <a:path w="9040" h="9040" extrusionOk="0">
                  <a:moveTo>
                    <a:pt x="4520" y="670"/>
                  </a:moveTo>
                  <a:cubicBezTo>
                    <a:pt x="5552" y="670"/>
                    <a:pt x="6528" y="1060"/>
                    <a:pt x="7254" y="1786"/>
                  </a:cubicBezTo>
                  <a:cubicBezTo>
                    <a:pt x="7979" y="2511"/>
                    <a:pt x="8370" y="3488"/>
                    <a:pt x="8370" y="4520"/>
                  </a:cubicBezTo>
                  <a:cubicBezTo>
                    <a:pt x="8370" y="5552"/>
                    <a:pt x="7979" y="6529"/>
                    <a:pt x="7254" y="7254"/>
                  </a:cubicBezTo>
                  <a:cubicBezTo>
                    <a:pt x="6528" y="7979"/>
                    <a:pt x="5552" y="8370"/>
                    <a:pt x="4520" y="8370"/>
                  </a:cubicBezTo>
                  <a:cubicBezTo>
                    <a:pt x="3487" y="8370"/>
                    <a:pt x="2511" y="7979"/>
                    <a:pt x="1786" y="7254"/>
                  </a:cubicBezTo>
                  <a:cubicBezTo>
                    <a:pt x="1060" y="6529"/>
                    <a:pt x="642" y="5552"/>
                    <a:pt x="642" y="4520"/>
                  </a:cubicBezTo>
                  <a:cubicBezTo>
                    <a:pt x="642" y="3488"/>
                    <a:pt x="1060" y="2511"/>
                    <a:pt x="1786" y="1786"/>
                  </a:cubicBezTo>
                  <a:cubicBezTo>
                    <a:pt x="2511" y="1060"/>
                    <a:pt x="3487" y="670"/>
                    <a:pt x="4520" y="670"/>
                  </a:cubicBezTo>
                  <a:close/>
                  <a:moveTo>
                    <a:pt x="4520" y="0"/>
                  </a:moveTo>
                  <a:cubicBezTo>
                    <a:pt x="3320" y="0"/>
                    <a:pt x="2176" y="475"/>
                    <a:pt x="1311" y="1339"/>
                  </a:cubicBezTo>
                  <a:cubicBezTo>
                    <a:pt x="474" y="2176"/>
                    <a:pt x="0" y="3320"/>
                    <a:pt x="0" y="4520"/>
                  </a:cubicBezTo>
                  <a:cubicBezTo>
                    <a:pt x="0" y="5720"/>
                    <a:pt x="474" y="6863"/>
                    <a:pt x="1311" y="7700"/>
                  </a:cubicBezTo>
                  <a:cubicBezTo>
                    <a:pt x="2176" y="8565"/>
                    <a:pt x="3320" y="9040"/>
                    <a:pt x="4520" y="9040"/>
                  </a:cubicBezTo>
                  <a:cubicBezTo>
                    <a:pt x="5719" y="9040"/>
                    <a:pt x="6863" y="8565"/>
                    <a:pt x="7700" y="7700"/>
                  </a:cubicBezTo>
                  <a:cubicBezTo>
                    <a:pt x="8565" y="6863"/>
                    <a:pt x="9039" y="5720"/>
                    <a:pt x="9039" y="4520"/>
                  </a:cubicBezTo>
                  <a:cubicBezTo>
                    <a:pt x="9039" y="3320"/>
                    <a:pt x="8565" y="2176"/>
                    <a:pt x="7700" y="1339"/>
                  </a:cubicBezTo>
                  <a:cubicBezTo>
                    <a:pt x="6863" y="475"/>
                    <a:pt x="5719" y="0"/>
                    <a:pt x="4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5213" y="1017781"/>
              <a:ext cx="425034" cy="423641"/>
            </a:xfrm>
            <a:custGeom>
              <a:avLst/>
              <a:gdLst/>
              <a:ahLst/>
              <a:cxnLst/>
              <a:rect l="l" t="t" r="r" b="b"/>
              <a:pathLst>
                <a:path w="15569" h="15518" extrusionOk="0">
                  <a:moveTo>
                    <a:pt x="8175" y="647"/>
                  </a:moveTo>
                  <a:lnTo>
                    <a:pt x="8482" y="675"/>
                  </a:lnTo>
                  <a:cubicBezTo>
                    <a:pt x="8733" y="703"/>
                    <a:pt x="8900" y="926"/>
                    <a:pt x="8872" y="1149"/>
                  </a:cubicBezTo>
                  <a:lnTo>
                    <a:pt x="8844" y="1735"/>
                  </a:lnTo>
                  <a:cubicBezTo>
                    <a:pt x="8789" y="2209"/>
                    <a:pt x="9068" y="2656"/>
                    <a:pt x="9542" y="2823"/>
                  </a:cubicBezTo>
                  <a:cubicBezTo>
                    <a:pt x="9821" y="2935"/>
                    <a:pt x="10100" y="3074"/>
                    <a:pt x="10351" y="3214"/>
                  </a:cubicBezTo>
                  <a:cubicBezTo>
                    <a:pt x="10516" y="3313"/>
                    <a:pt x="10703" y="3360"/>
                    <a:pt x="10889" y="3360"/>
                  </a:cubicBezTo>
                  <a:cubicBezTo>
                    <a:pt x="11175" y="3360"/>
                    <a:pt x="11460" y="3249"/>
                    <a:pt x="11662" y="3046"/>
                  </a:cubicBezTo>
                  <a:lnTo>
                    <a:pt x="12081" y="2628"/>
                  </a:lnTo>
                  <a:cubicBezTo>
                    <a:pt x="12150" y="2544"/>
                    <a:pt x="12262" y="2502"/>
                    <a:pt x="12377" y="2502"/>
                  </a:cubicBezTo>
                  <a:cubicBezTo>
                    <a:pt x="12492" y="2502"/>
                    <a:pt x="12611" y="2544"/>
                    <a:pt x="12695" y="2628"/>
                  </a:cubicBezTo>
                  <a:lnTo>
                    <a:pt x="12918" y="2851"/>
                  </a:lnTo>
                  <a:cubicBezTo>
                    <a:pt x="13001" y="2935"/>
                    <a:pt x="13029" y="3046"/>
                    <a:pt x="13029" y="3158"/>
                  </a:cubicBezTo>
                  <a:cubicBezTo>
                    <a:pt x="13029" y="3270"/>
                    <a:pt x="13001" y="3381"/>
                    <a:pt x="12918" y="3465"/>
                  </a:cubicBezTo>
                  <a:lnTo>
                    <a:pt x="12499" y="3883"/>
                  </a:lnTo>
                  <a:cubicBezTo>
                    <a:pt x="12164" y="4218"/>
                    <a:pt x="12081" y="4776"/>
                    <a:pt x="12332" y="5195"/>
                  </a:cubicBezTo>
                  <a:cubicBezTo>
                    <a:pt x="12471" y="5446"/>
                    <a:pt x="12611" y="5725"/>
                    <a:pt x="12722" y="6004"/>
                  </a:cubicBezTo>
                  <a:cubicBezTo>
                    <a:pt x="12877" y="6415"/>
                    <a:pt x="13268" y="6708"/>
                    <a:pt x="13699" y="6708"/>
                  </a:cubicBezTo>
                  <a:cubicBezTo>
                    <a:pt x="13736" y="6708"/>
                    <a:pt x="13773" y="6706"/>
                    <a:pt x="13810" y="6701"/>
                  </a:cubicBezTo>
                  <a:lnTo>
                    <a:pt x="14452" y="6645"/>
                  </a:lnTo>
                  <a:cubicBezTo>
                    <a:pt x="14675" y="6645"/>
                    <a:pt x="14843" y="6813"/>
                    <a:pt x="14871" y="7036"/>
                  </a:cubicBezTo>
                  <a:lnTo>
                    <a:pt x="14899" y="7371"/>
                  </a:lnTo>
                  <a:cubicBezTo>
                    <a:pt x="14899" y="7482"/>
                    <a:pt x="14871" y="7594"/>
                    <a:pt x="14787" y="7678"/>
                  </a:cubicBezTo>
                  <a:cubicBezTo>
                    <a:pt x="14731" y="7761"/>
                    <a:pt x="14620" y="7817"/>
                    <a:pt x="14508" y="7845"/>
                  </a:cubicBezTo>
                  <a:lnTo>
                    <a:pt x="13950" y="7873"/>
                  </a:lnTo>
                  <a:cubicBezTo>
                    <a:pt x="13448" y="7929"/>
                    <a:pt x="13057" y="8291"/>
                    <a:pt x="12974" y="8766"/>
                  </a:cubicBezTo>
                  <a:cubicBezTo>
                    <a:pt x="12918" y="9073"/>
                    <a:pt x="12834" y="9379"/>
                    <a:pt x="12750" y="9658"/>
                  </a:cubicBezTo>
                  <a:cubicBezTo>
                    <a:pt x="12583" y="10133"/>
                    <a:pt x="12750" y="10635"/>
                    <a:pt x="13141" y="10914"/>
                  </a:cubicBezTo>
                  <a:lnTo>
                    <a:pt x="13615" y="11221"/>
                  </a:lnTo>
                  <a:cubicBezTo>
                    <a:pt x="13810" y="11360"/>
                    <a:pt x="13838" y="11639"/>
                    <a:pt x="13699" y="11835"/>
                  </a:cubicBezTo>
                  <a:lnTo>
                    <a:pt x="13531" y="12086"/>
                  </a:lnTo>
                  <a:cubicBezTo>
                    <a:pt x="13445" y="12207"/>
                    <a:pt x="13304" y="12275"/>
                    <a:pt x="13163" y="12275"/>
                  </a:cubicBezTo>
                  <a:cubicBezTo>
                    <a:pt x="13077" y="12275"/>
                    <a:pt x="12991" y="12250"/>
                    <a:pt x="12918" y="12197"/>
                  </a:cubicBezTo>
                  <a:lnTo>
                    <a:pt x="11969" y="11556"/>
                  </a:lnTo>
                  <a:cubicBezTo>
                    <a:pt x="11920" y="11507"/>
                    <a:pt x="11855" y="11485"/>
                    <a:pt x="11788" y="11485"/>
                  </a:cubicBezTo>
                  <a:cubicBezTo>
                    <a:pt x="11702" y="11485"/>
                    <a:pt x="11613" y="11521"/>
                    <a:pt x="11551" y="11583"/>
                  </a:cubicBezTo>
                  <a:lnTo>
                    <a:pt x="11467" y="11695"/>
                  </a:lnTo>
                  <a:cubicBezTo>
                    <a:pt x="11160" y="12002"/>
                    <a:pt x="10797" y="12281"/>
                    <a:pt x="10407" y="12504"/>
                  </a:cubicBezTo>
                  <a:cubicBezTo>
                    <a:pt x="9988" y="12755"/>
                    <a:pt x="9793" y="13257"/>
                    <a:pt x="9905" y="13704"/>
                  </a:cubicBezTo>
                  <a:lnTo>
                    <a:pt x="10044" y="14234"/>
                  </a:lnTo>
                  <a:cubicBezTo>
                    <a:pt x="10072" y="14346"/>
                    <a:pt x="10072" y="14457"/>
                    <a:pt x="10016" y="14569"/>
                  </a:cubicBezTo>
                  <a:cubicBezTo>
                    <a:pt x="9933" y="14652"/>
                    <a:pt x="9849" y="14736"/>
                    <a:pt x="9737" y="14764"/>
                  </a:cubicBezTo>
                  <a:lnTo>
                    <a:pt x="9430" y="14848"/>
                  </a:lnTo>
                  <a:lnTo>
                    <a:pt x="9319" y="14848"/>
                  </a:lnTo>
                  <a:cubicBezTo>
                    <a:pt x="9123" y="14848"/>
                    <a:pt x="8956" y="14708"/>
                    <a:pt x="8900" y="14541"/>
                  </a:cubicBezTo>
                  <a:lnTo>
                    <a:pt x="8761" y="14067"/>
                  </a:lnTo>
                  <a:cubicBezTo>
                    <a:pt x="8649" y="13592"/>
                    <a:pt x="8231" y="13257"/>
                    <a:pt x="7728" y="13257"/>
                  </a:cubicBezTo>
                  <a:lnTo>
                    <a:pt x="7673" y="13257"/>
                  </a:lnTo>
                  <a:cubicBezTo>
                    <a:pt x="7366" y="13257"/>
                    <a:pt x="7059" y="13230"/>
                    <a:pt x="6752" y="13174"/>
                  </a:cubicBezTo>
                  <a:cubicBezTo>
                    <a:pt x="6691" y="13163"/>
                    <a:pt x="6630" y="13158"/>
                    <a:pt x="6570" y="13158"/>
                  </a:cubicBezTo>
                  <a:cubicBezTo>
                    <a:pt x="6160" y="13158"/>
                    <a:pt x="5778" y="13398"/>
                    <a:pt x="5608" y="13788"/>
                  </a:cubicBezTo>
                  <a:lnTo>
                    <a:pt x="5413" y="14234"/>
                  </a:lnTo>
                  <a:cubicBezTo>
                    <a:pt x="5330" y="14400"/>
                    <a:pt x="5154" y="14489"/>
                    <a:pt x="4989" y="14489"/>
                  </a:cubicBezTo>
                  <a:cubicBezTo>
                    <a:pt x="4932" y="14489"/>
                    <a:pt x="4877" y="14478"/>
                    <a:pt x="4827" y="14457"/>
                  </a:cubicBezTo>
                  <a:lnTo>
                    <a:pt x="4548" y="14318"/>
                  </a:lnTo>
                  <a:cubicBezTo>
                    <a:pt x="4436" y="14262"/>
                    <a:pt x="4353" y="14178"/>
                    <a:pt x="4297" y="14067"/>
                  </a:cubicBezTo>
                  <a:cubicBezTo>
                    <a:pt x="4269" y="13955"/>
                    <a:pt x="4269" y="13843"/>
                    <a:pt x="4325" y="13732"/>
                  </a:cubicBezTo>
                  <a:lnTo>
                    <a:pt x="4520" y="13313"/>
                  </a:lnTo>
                  <a:cubicBezTo>
                    <a:pt x="4715" y="12867"/>
                    <a:pt x="4604" y="12337"/>
                    <a:pt x="4213" y="12002"/>
                  </a:cubicBezTo>
                  <a:cubicBezTo>
                    <a:pt x="4102" y="11918"/>
                    <a:pt x="3990" y="11807"/>
                    <a:pt x="3851" y="11695"/>
                  </a:cubicBezTo>
                  <a:cubicBezTo>
                    <a:pt x="3767" y="11583"/>
                    <a:pt x="3655" y="11472"/>
                    <a:pt x="3544" y="11360"/>
                  </a:cubicBezTo>
                  <a:cubicBezTo>
                    <a:pt x="3336" y="11096"/>
                    <a:pt x="3026" y="10959"/>
                    <a:pt x="2709" y="10959"/>
                  </a:cubicBezTo>
                  <a:cubicBezTo>
                    <a:pt x="2557" y="10959"/>
                    <a:pt x="2404" y="10990"/>
                    <a:pt x="2260" y="11053"/>
                  </a:cubicBezTo>
                  <a:lnTo>
                    <a:pt x="1842" y="11249"/>
                  </a:lnTo>
                  <a:cubicBezTo>
                    <a:pt x="1781" y="11279"/>
                    <a:pt x="1718" y="11293"/>
                    <a:pt x="1656" y="11293"/>
                  </a:cubicBezTo>
                  <a:cubicBezTo>
                    <a:pt x="1492" y="11293"/>
                    <a:pt x="1337" y="11195"/>
                    <a:pt x="1256" y="11053"/>
                  </a:cubicBezTo>
                  <a:lnTo>
                    <a:pt x="1116" y="10747"/>
                  </a:lnTo>
                  <a:cubicBezTo>
                    <a:pt x="1061" y="10635"/>
                    <a:pt x="1061" y="10523"/>
                    <a:pt x="1116" y="10412"/>
                  </a:cubicBezTo>
                  <a:cubicBezTo>
                    <a:pt x="1144" y="10300"/>
                    <a:pt x="1228" y="10216"/>
                    <a:pt x="1340" y="10189"/>
                  </a:cubicBezTo>
                  <a:lnTo>
                    <a:pt x="1758" y="9965"/>
                  </a:lnTo>
                  <a:cubicBezTo>
                    <a:pt x="2204" y="9770"/>
                    <a:pt x="2456" y="9296"/>
                    <a:pt x="2372" y="8821"/>
                  </a:cubicBezTo>
                  <a:cubicBezTo>
                    <a:pt x="2316" y="8487"/>
                    <a:pt x="2288" y="8180"/>
                    <a:pt x="2288" y="7845"/>
                  </a:cubicBezTo>
                  <a:cubicBezTo>
                    <a:pt x="2288" y="7371"/>
                    <a:pt x="1953" y="6924"/>
                    <a:pt x="1479" y="6813"/>
                  </a:cubicBezTo>
                  <a:lnTo>
                    <a:pt x="1033" y="6673"/>
                  </a:lnTo>
                  <a:cubicBezTo>
                    <a:pt x="921" y="6645"/>
                    <a:pt x="810" y="6562"/>
                    <a:pt x="754" y="6478"/>
                  </a:cubicBezTo>
                  <a:cubicBezTo>
                    <a:pt x="698" y="6366"/>
                    <a:pt x="670" y="6255"/>
                    <a:pt x="726" y="6143"/>
                  </a:cubicBezTo>
                  <a:lnTo>
                    <a:pt x="782" y="5836"/>
                  </a:lnTo>
                  <a:cubicBezTo>
                    <a:pt x="853" y="5646"/>
                    <a:pt x="1025" y="5517"/>
                    <a:pt x="1229" y="5517"/>
                  </a:cubicBezTo>
                  <a:cubicBezTo>
                    <a:pt x="1265" y="5517"/>
                    <a:pt x="1302" y="5521"/>
                    <a:pt x="1340" y="5529"/>
                  </a:cubicBezTo>
                  <a:lnTo>
                    <a:pt x="1814" y="5669"/>
                  </a:lnTo>
                  <a:cubicBezTo>
                    <a:pt x="1897" y="5688"/>
                    <a:pt x="1980" y="5698"/>
                    <a:pt x="2063" y="5698"/>
                  </a:cubicBezTo>
                  <a:cubicBezTo>
                    <a:pt x="2455" y="5698"/>
                    <a:pt x="2829" y="5489"/>
                    <a:pt x="3014" y="5167"/>
                  </a:cubicBezTo>
                  <a:cubicBezTo>
                    <a:pt x="3265" y="4748"/>
                    <a:pt x="3544" y="4386"/>
                    <a:pt x="3878" y="4051"/>
                  </a:cubicBezTo>
                  <a:lnTo>
                    <a:pt x="3934" y="3995"/>
                  </a:lnTo>
                  <a:cubicBezTo>
                    <a:pt x="4046" y="3883"/>
                    <a:pt x="4074" y="3716"/>
                    <a:pt x="3990" y="3576"/>
                  </a:cubicBezTo>
                  <a:lnTo>
                    <a:pt x="3348" y="2656"/>
                  </a:lnTo>
                  <a:cubicBezTo>
                    <a:pt x="3209" y="2460"/>
                    <a:pt x="3237" y="2182"/>
                    <a:pt x="3432" y="2042"/>
                  </a:cubicBezTo>
                  <a:lnTo>
                    <a:pt x="3711" y="1847"/>
                  </a:lnTo>
                  <a:cubicBezTo>
                    <a:pt x="3780" y="1807"/>
                    <a:pt x="3860" y="1789"/>
                    <a:pt x="3939" y="1789"/>
                  </a:cubicBezTo>
                  <a:cubicBezTo>
                    <a:pt x="4083" y="1789"/>
                    <a:pt x="4225" y="1850"/>
                    <a:pt x="4297" y="1958"/>
                  </a:cubicBezTo>
                  <a:lnTo>
                    <a:pt x="4632" y="2405"/>
                  </a:lnTo>
                  <a:cubicBezTo>
                    <a:pt x="4817" y="2693"/>
                    <a:pt x="5155" y="2860"/>
                    <a:pt x="5499" y="2860"/>
                  </a:cubicBezTo>
                  <a:cubicBezTo>
                    <a:pt x="5620" y="2860"/>
                    <a:pt x="5743" y="2839"/>
                    <a:pt x="5859" y="2795"/>
                  </a:cubicBezTo>
                  <a:cubicBezTo>
                    <a:pt x="6166" y="2712"/>
                    <a:pt x="6445" y="2628"/>
                    <a:pt x="6752" y="2572"/>
                  </a:cubicBezTo>
                  <a:cubicBezTo>
                    <a:pt x="7254" y="2488"/>
                    <a:pt x="7617" y="2098"/>
                    <a:pt x="7645" y="1596"/>
                  </a:cubicBezTo>
                  <a:lnTo>
                    <a:pt x="7701" y="1038"/>
                  </a:lnTo>
                  <a:cubicBezTo>
                    <a:pt x="7728" y="842"/>
                    <a:pt x="7896" y="647"/>
                    <a:pt x="8175" y="647"/>
                  </a:cubicBezTo>
                  <a:close/>
                  <a:moveTo>
                    <a:pt x="8132" y="1"/>
                  </a:moveTo>
                  <a:cubicBezTo>
                    <a:pt x="7586" y="1"/>
                    <a:pt x="7112" y="429"/>
                    <a:pt x="7059" y="982"/>
                  </a:cubicBezTo>
                  <a:lnTo>
                    <a:pt x="7003" y="1540"/>
                  </a:lnTo>
                  <a:cubicBezTo>
                    <a:pt x="6975" y="1735"/>
                    <a:pt x="6836" y="1903"/>
                    <a:pt x="6640" y="1930"/>
                  </a:cubicBezTo>
                  <a:cubicBezTo>
                    <a:pt x="6306" y="1986"/>
                    <a:pt x="5971" y="2070"/>
                    <a:pt x="5636" y="2182"/>
                  </a:cubicBezTo>
                  <a:cubicBezTo>
                    <a:pt x="5590" y="2205"/>
                    <a:pt x="5542" y="2215"/>
                    <a:pt x="5494" y="2215"/>
                  </a:cubicBezTo>
                  <a:cubicBezTo>
                    <a:pt x="5367" y="2215"/>
                    <a:pt x="5243" y="2143"/>
                    <a:pt x="5162" y="2042"/>
                  </a:cubicBezTo>
                  <a:lnTo>
                    <a:pt x="4855" y="1596"/>
                  </a:lnTo>
                  <a:cubicBezTo>
                    <a:pt x="4645" y="1298"/>
                    <a:pt x="4282" y="1133"/>
                    <a:pt x="3923" y="1133"/>
                  </a:cubicBezTo>
                  <a:cubicBezTo>
                    <a:pt x="3710" y="1133"/>
                    <a:pt x="3498" y="1192"/>
                    <a:pt x="3320" y="1317"/>
                  </a:cubicBezTo>
                  <a:lnTo>
                    <a:pt x="3069" y="1512"/>
                  </a:lnTo>
                  <a:cubicBezTo>
                    <a:pt x="2567" y="1847"/>
                    <a:pt x="2456" y="2544"/>
                    <a:pt x="2790" y="3018"/>
                  </a:cubicBezTo>
                  <a:lnTo>
                    <a:pt x="3293" y="3716"/>
                  </a:lnTo>
                  <a:cubicBezTo>
                    <a:pt x="2986" y="4051"/>
                    <a:pt x="2707" y="4413"/>
                    <a:pt x="2456" y="4832"/>
                  </a:cubicBezTo>
                  <a:cubicBezTo>
                    <a:pt x="2389" y="4964"/>
                    <a:pt x="2253" y="5044"/>
                    <a:pt x="2103" y="5044"/>
                  </a:cubicBezTo>
                  <a:cubicBezTo>
                    <a:pt x="2063" y="5044"/>
                    <a:pt x="2022" y="5039"/>
                    <a:pt x="1981" y="5027"/>
                  </a:cubicBezTo>
                  <a:lnTo>
                    <a:pt x="1507" y="4888"/>
                  </a:lnTo>
                  <a:cubicBezTo>
                    <a:pt x="1422" y="4867"/>
                    <a:pt x="1336" y="4858"/>
                    <a:pt x="1251" y="4858"/>
                  </a:cubicBezTo>
                  <a:cubicBezTo>
                    <a:pt x="753" y="4858"/>
                    <a:pt x="287" y="5192"/>
                    <a:pt x="168" y="5669"/>
                  </a:cubicBezTo>
                  <a:lnTo>
                    <a:pt x="84" y="5976"/>
                  </a:lnTo>
                  <a:cubicBezTo>
                    <a:pt x="0" y="6255"/>
                    <a:pt x="56" y="6562"/>
                    <a:pt x="196" y="6813"/>
                  </a:cubicBezTo>
                  <a:cubicBezTo>
                    <a:pt x="335" y="7064"/>
                    <a:pt x="558" y="7231"/>
                    <a:pt x="837" y="7315"/>
                  </a:cubicBezTo>
                  <a:lnTo>
                    <a:pt x="1312" y="7427"/>
                  </a:lnTo>
                  <a:cubicBezTo>
                    <a:pt x="1507" y="7482"/>
                    <a:pt x="1646" y="7650"/>
                    <a:pt x="1646" y="7845"/>
                  </a:cubicBezTo>
                  <a:cubicBezTo>
                    <a:pt x="1646" y="8208"/>
                    <a:pt x="1674" y="8570"/>
                    <a:pt x="1730" y="8933"/>
                  </a:cubicBezTo>
                  <a:cubicBezTo>
                    <a:pt x="1758" y="9128"/>
                    <a:pt x="1674" y="9296"/>
                    <a:pt x="1479" y="9379"/>
                  </a:cubicBezTo>
                  <a:lnTo>
                    <a:pt x="1061" y="9575"/>
                  </a:lnTo>
                  <a:cubicBezTo>
                    <a:pt x="782" y="9714"/>
                    <a:pt x="586" y="9937"/>
                    <a:pt x="503" y="10189"/>
                  </a:cubicBezTo>
                  <a:cubicBezTo>
                    <a:pt x="391" y="10468"/>
                    <a:pt x="419" y="10774"/>
                    <a:pt x="531" y="11026"/>
                  </a:cubicBezTo>
                  <a:lnTo>
                    <a:pt x="670" y="11305"/>
                  </a:lnTo>
                  <a:cubicBezTo>
                    <a:pt x="854" y="11694"/>
                    <a:pt x="1264" y="11933"/>
                    <a:pt x="1679" y="11933"/>
                  </a:cubicBezTo>
                  <a:cubicBezTo>
                    <a:pt x="1829" y="11933"/>
                    <a:pt x="1980" y="11901"/>
                    <a:pt x="2121" y="11835"/>
                  </a:cubicBezTo>
                  <a:lnTo>
                    <a:pt x="2539" y="11639"/>
                  </a:lnTo>
                  <a:cubicBezTo>
                    <a:pt x="2591" y="11613"/>
                    <a:pt x="2648" y="11601"/>
                    <a:pt x="2707" y="11601"/>
                  </a:cubicBezTo>
                  <a:cubicBezTo>
                    <a:pt x="2837" y="11601"/>
                    <a:pt x="2973" y="11663"/>
                    <a:pt x="3069" y="11779"/>
                  </a:cubicBezTo>
                  <a:cubicBezTo>
                    <a:pt x="3153" y="11890"/>
                    <a:pt x="3293" y="12030"/>
                    <a:pt x="3404" y="12141"/>
                  </a:cubicBezTo>
                  <a:cubicBezTo>
                    <a:pt x="3544" y="12281"/>
                    <a:pt x="3655" y="12393"/>
                    <a:pt x="3795" y="12504"/>
                  </a:cubicBezTo>
                  <a:cubicBezTo>
                    <a:pt x="3962" y="12644"/>
                    <a:pt x="4018" y="12867"/>
                    <a:pt x="3934" y="13034"/>
                  </a:cubicBezTo>
                  <a:lnTo>
                    <a:pt x="3739" y="13453"/>
                  </a:lnTo>
                  <a:cubicBezTo>
                    <a:pt x="3599" y="13732"/>
                    <a:pt x="3599" y="14011"/>
                    <a:pt x="3711" y="14290"/>
                  </a:cubicBezTo>
                  <a:cubicBezTo>
                    <a:pt x="3795" y="14569"/>
                    <a:pt x="3990" y="14764"/>
                    <a:pt x="4269" y="14903"/>
                  </a:cubicBezTo>
                  <a:lnTo>
                    <a:pt x="4548" y="15043"/>
                  </a:lnTo>
                  <a:cubicBezTo>
                    <a:pt x="4686" y="15101"/>
                    <a:pt x="4834" y="15129"/>
                    <a:pt x="4981" y="15129"/>
                  </a:cubicBezTo>
                  <a:cubicBezTo>
                    <a:pt x="5399" y="15129"/>
                    <a:pt x="5813" y="14905"/>
                    <a:pt x="5999" y="14513"/>
                  </a:cubicBezTo>
                  <a:lnTo>
                    <a:pt x="6194" y="14067"/>
                  </a:lnTo>
                  <a:cubicBezTo>
                    <a:pt x="6269" y="13916"/>
                    <a:pt x="6434" y="13811"/>
                    <a:pt x="6608" y="13811"/>
                  </a:cubicBezTo>
                  <a:cubicBezTo>
                    <a:pt x="6628" y="13811"/>
                    <a:pt x="6648" y="13813"/>
                    <a:pt x="6668" y="13815"/>
                  </a:cubicBezTo>
                  <a:cubicBezTo>
                    <a:pt x="7003" y="13871"/>
                    <a:pt x="7338" y="13899"/>
                    <a:pt x="7673" y="13899"/>
                  </a:cubicBezTo>
                  <a:lnTo>
                    <a:pt x="7728" y="13899"/>
                  </a:lnTo>
                  <a:cubicBezTo>
                    <a:pt x="7924" y="13899"/>
                    <a:pt x="8091" y="14039"/>
                    <a:pt x="8147" y="14234"/>
                  </a:cubicBezTo>
                  <a:lnTo>
                    <a:pt x="8259" y="14708"/>
                  </a:lnTo>
                  <a:cubicBezTo>
                    <a:pt x="8398" y="15182"/>
                    <a:pt x="8817" y="15517"/>
                    <a:pt x="9319" y="15517"/>
                  </a:cubicBezTo>
                  <a:cubicBezTo>
                    <a:pt x="9402" y="15517"/>
                    <a:pt x="9514" y="15489"/>
                    <a:pt x="9598" y="15461"/>
                  </a:cubicBezTo>
                  <a:lnTo>
                    <a:pt x="9905" y="15378"/>
                  </a:lnTo>
                  <a:cubicBezTo>
                    <a:pt x="10184" y="15322"/>
                    <a:pt x="10435" y="15127"/>
                    <a:pt x="10574" y="14876"/>
                  </a:cubicBezTo>
                  <a:cubicBezTo>
                    <a:pt x="10714" y="14624"/>
                    <a:pt x="10742" y="14346"/>
                    <a:pt x="10686" y="14067"/>
                  </a:cubicBezTo>
                  <a:lnTo>
                    <a:pt x="10546" y="13536"/>
                  </a:lnTo>
                  <a:cubicBezTo>
                    <a:pt x="10490" y="13369"/>
                    <a:pt x="10574" y="13174"/>
                    <a:pt x="10742" y="13062"/>
                  </a:cubicBezTo>
                  <a:cubicBezTo>
                    <a:pt x="11132" y="12839"/>
                    <a:pt x="11495" y="12560"/>
                    <a:pt x="11830" y="12225"/>
                  </a:cubicBezTo>
                  <a:lnTo>
                    <a:pt x="12555" y="12727"/>
                  </a:lnTo>
                  <a:cubicBezTo>
                    <a:pt x="12740" y="12858"/>
                    <a:pt x="12958" y="12920"/>
                    <a:pt x="13176" y="12920"/>
                  </a:cubicBezTo>
                  <a:cubicBezTo>
                    <a:pt x="13517" y="12920"/>
                    <a:pt x="13857" y="12766"/>
                    <a:pt x="14062" y="12476"/>
                  </a:cubicBezTo>
                  <a:lnTo>
                    <a:pt x="14229" y="12197"/>
                  </a:lnTo>
                  <a:cubicBezTo>
                    <a:pt x="14592" y="11723"/>
                    <a:pt x="14480" y="11053"/>
                    <a:pt x="13978" y="10691"/>
                  </a:cubicBezTo>
                  <a:lnTo>
                    <a:pt x="13504" y="10384"/>
                  </a:lnTo>
                  <a:cubicBezTo>
                    <a:pt x="13364" y="10272"/>
                    <a:pt x="13280" y="10049"/>
                    <a:pt x="13364" y="9882"/>
                  </a:cubicBezTo>
                  <a:cubicBezTo>
                    <a:pt x="13476" y="9547"/>
                    <a:pt x="13559" y="9212"/>
                    <a:pt x="13615" y="8877"/>
                  </a:cubicBezTo>
                  <a:cubicBezTo>
                    <a:pt x="13643" y="8710"/>
                    <a:pt x="13810" y="8542"/>
                    <a:pt x="14006" y="8542"/>
                  </a:cubicBezTo>
                  <a:lnTo>
                    <a:pt x="14564" y="8487"/>
                  </a:lnTo>
                  <a:cubicBezTo>
                    <a:pt x="14843" y="8459"/>
                    <a:pt x="15122" y="8319"/>
                    <a:pt x="15289" y="8096"/>
                  </a:cubicBezTo>
                  <a:cubicBezTo>
                    <a:pt x="15484" y="7873"/>
                    <a:pt x="15568" y="7594"/>
                    <a:pt x="15540" y="7315"/>
                  </a:cubicBezTo>
                  <a:lnTo>
                    <a:pt x="15512" y="6980"/>
                  </a:lnTo>
                  <a:cubicBezTo>
                    <a:pt x="15460" y="6427"/>
                    <a:pt x="15010" y="5999"/>
                    <a:pt x="14444" y="5999"/>
                  </a:cubicBezTo>
                  <a:cubicBezTo>
                    <a:pt x="14410" y="5999"/>
                    <a:pt x="14375" y="6001"/>
                    <a:pt x="14341" y="6004"/>
                  </a:cubicBezTo>
                  <a:lnTo>
                    <a:pt x="13727" y="6059"/>
                  </a:lnTo>
                  <a:cubicBezTo>
                    <a:pt x="13531" y="6059"/>
                    <a:pt x="13392" y="5948"/>
                    <a:pt x="13308" y="5780"/>
                  </a:cubicBezTo>
                  <a:cubicBezTo>
                    <a:pt x="13197" y="5474"/>
                    <a:pt x="13057" y="5167"/>
                    <a:pt x="12890" y="4860"/>
                  </a:cubicBezTo>
                  <a:cubicBezTo>
                    <a:pt x="12806" y="4692"/>
                    <a:pt x="12834" y="4469"/>
                    <a:pt x="12974" y="4330"/>
                  </a:cubicBezTo>
                  <a:lnTo>
                    <a:pt x="13364" y="3939"/>
                  </a:lnTo>
                  <a:cubicBezTo>
                    <a:pt x="13587" y="3716"/>
                    <a:pt x="13699" y="3465"/>
                    <a:pt x="13699" y="3158"/>
                  </a:cubicBezTo>
                  <a:cubicBezTo>
                    <a:pt x="13699" y="2879"/>
                    <a:pt x="13587" y="2600"/>
                    <a:pt x="13364" y="2405"/>
                  </a:cubicBezTo>
                  <a:lnTo>
                    <a:pt x="13141" y="2182"/>
                  </a:lnTo>
                  <a:cubicBezTo>
                    <a:pt x="12932" y="1972"/>
                    <a:pt x="12653" y="1868"/>
                    <a:pt x="12374" y="1868"/>
                  </a:cubicBezTo>
                  <a:cubicBezTo>
                    <a:pt x="12095" y="1868"/>
                    <a:pt x="11816" y="1972"/>
                    <a:pt x="11606" y="2182"/>
                  </a:cubicBezTo>
                  <a:lnTo>
                    <a:pt x="11188" y="2572"/>
                  </a:lnTo>
                  <a:cubicBezTo>
                    <a:pt x="11118" y="2659"/>
                    <a:pt x="11005" y="2703"/>
                    <a:pt x="10889" y="2703"/>
                  </a:cubicBezTo>
                  <a:cubicBezTo>
                    <a:pt x="10819" y="2703"/>
                    <a:pt x="10749" y="2687"/>
                    <a:pt x="10686" y="2656"/>
                  </a:cubicBezTo>
                  <a:cubicBezTo>
                    <a:pt x="10379" y="2488"/>
                    <a:pt x="10072" y="2349"/>
                    <a:pt x="9765" y="2209"/>
                  </a:cubicBezTo>
                  <a:cubicBezTo>
                    <a:pt x="9570" y="2154"/>
                    <a:pt x="9458" y="1958"/>
                    <a:pt x="9486" y="1791"/>
                  </a:cubicBezTo>
                  <a:lnTo>
                    <a:pt x="9542" y="1205"/>
                  </a:lnTo>
                  <a:cubicBezTo>
                    <a:pt x="9598" y="619"/>
                    <a:pt x="9151" y="89"/>
                    <a:pt x="8538" y="33"/>
                  </a:cubicBezTo>
                  <a:lnTo>
                    <a:pt x="8231" y="5"/>
                  </a:lnTo>
                  <a:cubicBezTo>
                    <a:pt x="8197" y="2"/>
                    <a:pt x="8164" y="1"/>
                    <a:pt x="8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001471" y="1560969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847" h="2847" extrusionOk="0">
                  <a:moveTo>
                    <a:pt x="1424" y="642"/>
                  </a:moveTo>
                  <a:cubicBezTo>
                    <a:pt x="1842" y="642"/>
                    <a:pt x="2205" y="1005"/>
                    <a:pt x="2205" y="1423"/>
                  </a:cubicBezTo>
                  <a:cubicBezTo>
                    <a:pt x="2205" y="1842"/>
                    <a:pt x="1842" y="2204"/>
                    <a:pt x="1424" y="2204"/>
                  </a:cubicBezTo>
                  <a:cubicBezTo>
                    <a:pt x="1005" y="2204"/>
                    <a:pt x="642" y="1842"/>
                    <a:pt x="642" y="1423"/>
                  </a:cubicBezTo>
                  <a:cubicBezTo>
                    <a:pt x="642" y="1005"/>
                    <a:pt x="1005" y="642"/>
                    <a:pt x="1424" y="642"/>
                  </a:cubicBezTo>
                  <a:close/>
                  <a:moveTo>
                    <a:pt x="1424" y="0"/>
                  </a:moveTo>
                  <a:cubicBezTo>
                    <a:pt x="642" y="0"/>
                    <a:pt x="1" y="642"/>
                    <a:pt x="1" y="1423"/>
                  </a:cubicBezTo>
                  <a:cubicBezTo>
                    <a:pt x="1" y="2204"/>
                    <a:pt x="642" y="2846"/>
                    <a:pt x="1424" y="2846"/>
                  </a:cubicBezTo>
                  <a:cubicBezTo>
                    <a:pt x="2205" y="2846"/>
                    <a:pt x="2846" y="2204"/>
                    <a:pt x="2846" y="1423"/>
                  </a:cubicBezTo>
                  <a:cubicBezTo>
                    <a:pt x="2846" y="642"/>
                    <a:pt x="2205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2897894" y="1473527"/>
              <a:ext cx="285640" cy="256565"/>
            </a:xfrm>
            <a:custGeom>
              <a:avLst/>
              <a:gdLst/>
              <a:ahLst/>
              <a:cxnLst/>
              <a:rect l="l" t="t" r="r" b="b"/>
              <a:pathLst>
                <a:path w="10463" h="9398" extrusionOk="0">
                  <a:moveTo>
                    <a:pt x="7283" y="642"/>
                  </a:moveTo>
                  <a:cubicBezTo>
                    <a:pt x="7349" y="642"/>
                    <a:pt x="7416" y="657"/>
                    <a:pt x="7477" y="693"/>
                  </a:cubicBezTo>
                  <a:cubicBezTo>
                    <a:pt x="7589" y="748"/>
                    <a:pt x="7645" y="832"/>
                    <a:pt x="7673" y="944"/>
                  </a:cubicBezTo>
                  <a:cubicBezTo>
                    <a:pt x="7701" y="1055"/>
                    <a:pt x="7701" y="1167"/>
                    <a:pt x="7645" y="1250"/>
                  </a:cubicBezTo>
                  <a:lnTo>
                    <a:pt x="7310" y="1808"/>
                  </a:lnTo>
                  <a:cubicBezTo>
                    <a:pt x="7087" y="2199"/>
                    <a:pt x="7143" y="2645"/>
                    <a:pt x="7394" y="3008"/>
                  </a:cubicBezTo>
                  <a:cubicBezTo>
                    <a:pt x="7533" y="3176"/>
                    <a:pt x="7617" y="3371"/>
                    <a:pt x="7728" y="3566"/>
                  </a:cubicBezTo>
                  <a:cubicBezTo>
                    <a:pt x="7896" y="3957"/>
                    <a:pt x="8286" y="4208"/>
                    <a:pt x="8705" y="4208"/>
                  </a:cubicBezTo>
                  <a:lnTo>
                    <a:pt x="9402" y="4208"/>
                  </a:lnTo>
                  <a:cubicBezTo>
                    <a:pt x="9626" y="4208"/>
                    <a:pt x="9821" y="4403"/>
                    <a:pt x="9821" y="4626"/>
                  </a:cubicBezTo>
                  <a:cubicBezTo>
                    <a:pt x="9821" y="4849"/>
                    <a:pt x="9626" y="5045"/>
                    <a:pt x="9402" y="5045"/>
                  </a:cubicBezTo>
                  <a:lnTo>
                    <a:pt x="8705" y="5045"/>
                  </a:lnTo>
                  <a:cubicBezTo>
                    <a:pt x="8286" y="5045"/>
                    <a:pt x="7896" y="5296"/>
                    <a:pt x="7701" y="5714"/>
                  </a:cubicBezTo>
                  <a:cubicBezTo>
                    <a:pt x="7645" y="5882"/>
                    <a:pt x="7533" y="6077"/>
                    <a:pt x="7422" y="6217"/>
                  </a:cubicBezTo>
                  <a:cubicBezTo>
                    <a:pt x="7170" y="6579"/>
                    <a:pt x="7143" y="7026"/>
                    <a:pt x="7338" y="7388"/>
                  </a:cubicBezTo>
                  <a:lnTo>
                    <a:pt x="7728" y="8058"/>
                  </a:lnTo>
                  <a:cubicBezTo>
                    <a:pt x="7840" y="8253"/>
                    <a:pt x="7784" y="8504"/>
                    <a:pt x="7589" y="8616"/>
                  </a:cubicBezTo>
                  <a:cubicBezTo>
                    <a:pt x="7522" y="8654"/>
                    <a:pt x="7445" y="8673"/>
                    <a:pt x="7368" y="8673"/>
                  </a:cubicBezTo>
                  <a:cubicBezTo>
                    <a:pt x="7222" y="8673"/>
                    <a:pt x="7076" y="8605"/>
                    <a:pt x="7003" y="8476"/>
                  </a:cubicBezTo>
                  <a:lnTo>
                    <a:pt x="6640" y="7835"/>
                  </a:lnTo>
                  <a:cubicBezTo>
                    <a:pt x="6467" y="7513"/>
                    <a:pt x="6097" y="7323"/>
                    <a:pt x="5723" y="7323"/>
                  </a:cubicBezTo>
                  <a:cubicBezTo>
                    <a:pt x="5675" y="7323"/>
                    <a:pt x="5628" y="7326"/>
                    <a:pt x="5580" y="7332"/>
                  </a:cubicBezTo>
                  <a:cubicBezTo>
                    <a:pt x="5483" y="7346"/>
                    <a:pt x="5385" y="7353"/>
                    <a:pt x="5287" y="7353"/>
                  </a:cubicBezTo>
                  <a:cubicBezTo>
                    <a:pt x="5190" y="7353"/>
                    <a:pt x="5092" y="7346"/>
                    <a:pt x="4994" y="7332"/>
                  </a:cubicBezTo>
                  <a:cubicBezTo>
                    <a:pt x="4966" y="7331"/>
                    <a:pt x="4938" y="7330"/>
                    <a:pt x="4911" y="7330"/>
                  </a:cubicBezTo>
                  <a:cubicBezTo>
                    <a:pt x="4499" y="7330"/>
                    <a:pt x="4143" y="7523"/>
                    <a:pt x="3934" y="7863"/>
                  </a:cubicBezTo>
                  <a:lnTo>
                    <a:pt x="3571" y="8532"/>
                  </a:lnTo>
                  <a:cubicBezTo>
                    <a:pt x="3498" y="8660"/>
                    <a:pt x="3353" y="8729"/>
                    <a:pt x="3206" y="8729"/>
                  </a:cubicBezTo>
                  <a:cubicBezTo>
                    <a:pt x="3129" y="8729"/>
                    <a:pt x="3053" y="8710"/>
                    <a:pt x="2986" y="8672"/>
                  </a:cubicBezTo>
                  <a:cubicBezTo>
                    <a:pt x="2790" y="8560"/>
                    <a:pt x="2734" y="8309"/>
                    <a:pt x="2846" y="8114"/>
                  </a:cubicBezTo>
                  <a:lnTo>
                    <a:pt x="3181" y="7528"/>
                  </a:lnTo>
                  <a:cubicBezTo>
                    <a:pt x="3404" y="7137"/>
                    <a:pt x="3376" y="6663"/>
                    <a:pt x="3097" y="6300"/>
                  </a:cubicBezTo>
                  <a:cubicBezTo>
                    <a:pt x="2958" y="6133"/>
                    <a:pt x="2846" y="5965"/>
                    <a:pt x="2762" y="5770"/>
                  </a:cubicBezTo>
                  <a:cubicBezTo>
                    <a:pt x="2567" y="5380"/>
                    <a:pt x="2204" y="5156"/>
                    <a:pt x="1786" y="5156"/>
                  </a:cubicBezTo>
                  <a:lnTo>
                    <a:pt x="1088" y="5156"/>
                  </a:lnTo>
                  <a:cubicBezTo>
                    <a:pt x="837" y="5156"/>
                    <a:pt x="670" y="4961"/>
                    <a:pt x="670" y="4738"/>
                  </a:cubicBezTo>
                  <a:cubicBezTo>
                    <a:pt x="670" y="4515"/>
                    <a:pt x="837" y="4319"/>
                    <a:pt x="1088" y="4319"/>
                  </a:cubicBezTo>
                  <a:lnTo>
                    <a:pt x="1702" y="4319"/>
                  </a:lnTo>
                  <a:cubicBezTo>
                    <a:pt x="2121" y="4319"/>
                    <a:pt x="2511" y="4040"/>
                    <a:pt x="2679" y="3622"/>
                  </a:cubicBezTo>
                  <a:cubicBezTo>
                    <a:pt x="2762" y="3427"/>
                    <a:pt x="2874" y="3231"/>
                    <a:pt x="3013" y="3036"/>
                  </a:cubicBezTo>
                  <a:cubicBezTo>
                    <a:pt x="3265" y="2701"/>
                    <a:pt x="3292" y="2227"/>
                    <a:pt x="3069" y="1892"/>
                  </a:cubicBezTo>
                  <a:lnTo>
                    <a:pt x="2762" y="1306"/>
                  </a:lnTo>
                  <a:cubicBezTo>
                    <a:pt x="2707" y="1223"/>
                    <a:pt x="2679" y="1111"/>
                    <a:pt x="2707" y="999"/>
                  </a:cubicBezTo>
                  <a:cubicBezTo>
                    <a:pt x="2734" y="888"/>
                    <a:pt x="2818" y="804"/>
                    <a:pt x="2902" y="748"/>
                  </a:cubicBezTo>
                  <a:cubicBezTo>
                    <a:pt x="2969" y="710"/>
                    <a:pt x="3042" y="691"/>
                    <a:pt x="3115" y="691"/>
                  </a:cubicBezTo>
                  <a:cubicBezTo>
                    <a:pt x="3253" y="691"/>
                    <a:pt x="3387" y="760"/>
                    <a:pt x="3460" y="888"/>
                  </a:cubicBezTo>
                  <a:lnTo>
                    <a:pt x="3767" y="1418"/>
                  </a:lnTo>
                  <a:cubicBezTo>
                    <a:pt x="3967" y="1743"/>
                    <a:pt x="4325" y="1956"/>
                    <a:pt x="4718" y="1956"/>
                  </a:cubicBezTo>
                  <a:cubicBezTo>
                    <a:pt x="4763" y="1956"/>
                    <a:pt x="4809" y="1954"/>
                    <a:pt x="4855" y="1948"/>
                  </a:cubicBezTo>
                  <a:cubicBezTo>
                    <a:pt x="5013" y="1928"/>
                    <a:pt x="5170" y="1909"/>
                    <a:pt x="5328" y="1909"/>
                  </a:cubicBezTo>
                  <a:cubicBezTo>
                    <a:pt x="5394" y="1909"/>
                    <a:pt x="5459" y="1912"/>
                    <a:pt x="5524" y="1920"/>
                  </a:cubicBezTo>
                  <a:cubicBezTo>
                    <a:pt x="5575" y="1926"/>
                    <a:pt x="5625" y="1929"/>
                    <a:pt x="5675" y="1929"/>
                  </a:cubicBezTo>
                  <a:cubicBezTo>
                    <a:pt x="6063" y="1929"/>
                    <a:pt x="6411" y="1739"/>
                    <a:pt x="6585" y="1418"/>
                  </a:cubicBezTo>
                  <a:lnTo>
                    <a:pt x="6919" y="832"/>
                  </a:lnTo>
                  <a:cubicBezTo>
                    <a:pt x="6996" y="717"/>
                    <a:pt x="7138" y="642"/>
                    <a:pt x="7283" y="642"/>
                  </a:cubicBezTo>
                  <a:close/>
                  <a:moveTo>
                    <a:pt x="7287" y="0"/>
                  </a:moveTo>
                  <a:cubicBezTo>
                    <a:pt x="6915" y="0"/>
                    <a:pt x="6549" y="187"/>
                    <a:pt x="6361" y="525"/>
                  </a:cubicBezTo>
                  <a:lnTo>
                    <a:pt x="6027" y="1083"/>
                  </a:lnTo>
                  <a:cubicBezTo>
                    <a:pt x="5954" y="1205"/>
                    <a:pt x="5817" y="1284"/>
                    <a:pt x="5673" y="1284"/>
                  </a:cubicBezTo>
                  <a:cubicBezTo>
                    <a:pt x="5651" y="1284"/>
                    <a:pt x="5630" y="1282"/>
                    <a:pt x="5608" y="1278"/>
                  </a:cubicBezTo>
                  <a:cubicBezTo>
                    <a:pt x="5469" y="1264"/>
                    <a:pt x="5322" y="1257"/>
                    <a:pt x="5179" y="1257"/>
                  </a:cubicBezTo>
                  <a:cubicBezTo>
                    <a:pt x="5036" y="1257"/>
                    <a:pt x="4897" y="1264"/>
                    <a:pt x="4771" y="1278"/>
                  </a:cubicBezTo>
                  <a:cubicBezTo>
                    <a:pt x="4739" y="1283"/>
                    <a:pt x="4708" y="1285"/>
                    <a:pt x="4678" y="1285"/>
                  </a:cubicBezTo>
                  <a:cubicBezTo>
                    <a:pt x="4524" y="1285"/>
                    <a:pt x="4395" y="1223"/>
                    <a:pt x="4325" y="1083"/>
                  </a:cubicBezTo>
                  <a:lnTo>
                    <a:pt x="4046" y="581"/>
                  </a:lnTo>
                  <a:cubicBezTo>
                    <a:pt x="3839" y="243"/>
                    <a:pt x="3468" y="44"/>
                    <a:pt x="3094" y="44"/>
                  </a:cubicBezTo>
                  <a:cubicBezTo>
                    <a:pt x="2913" y="44"/>
                    <a:pt x="2731" y="90"/>
                    <a:pt x="2567" y="190"/>
                  </a:cubicBezTo>
                  <a:cubicBezTo>
                    <a:pt x="2344" y="330"/>
                    <a:pt x="2149" y="553"/>
                    <a:pt x="2093" y="832"/>
                  </a:cubicBezTo>
                  <a:cubicBezTo>
                    <a:pt x="2009" y="1111"/>
                    <a:pt x="2037" y="1390"/>
                    <a:pt x="2177" y="1641"/>
                  </a:cubicBezTo>
                  <a:lnTo>
                    <a:pt x="2511" y="2199"/>
                  </a:lnTo>
                  <a:cubicBezTo>
                    <a:pt x="2595" y="2339"/>
                    <a:pt x="2595" y="2534"/>
                    <a:pt x="2483" y="2673"/>
                  </a:cubicBezTo>
                  <a:cubicBezTo>
                    <a:pt x="2316" y="2897"/>
                    <a:pt x="2177" y="3120"/>
                    <a:pt x="2093" y="3399"/>
                  </a:cubicBezTo>
                  <a:cubicBezTo>
                    <a:pt x="2009" y="3566"/>
                    <a:pt x="1870" y="3678"/>
                    <a:pt x="1702" y="3678"/>
                  </a:cubicBezTo>
                  <a:lnTo>
                    <a:pt x="1088" y="3678"/>
                  </a:lnTo>
                  <a:cubicBezTo>
                    <a:pt x="475" y="3678"/>
                    <a:pt x="0" y="4152"/>
                    <a:pt x="0" y="4738"/>
                  </a:cubicBezTo>
                  <a:cubicBezTo>
                    <a:pt x="0" y="5324"/>
                    <a:pt x="475" y="5798"/>
                    <a:pt x="1088" y="5798"/>
                  </a:cubicBezTo>
                  <a:lnTo>
                    <a:pt x="1786" y="5798"/>
                  </a:lnTo>
                  <a:cubicBezTo>
                    <a:pt x="1953" y="5798"/>
                    <a:pt x="2093" y="5910"/>
                    <a:pt x="2177" y="6049"/>
                  </a:cubicBezTo>
                  <a:cubicBezTo>
                    <a:pt x="2288" y="6300"/>
                    <a:pt x="2400" y="6496"/>
                    <a:pt x="2567" y="6719"/>
                  </a:cubicBezTo>
                  <a:cubicBezTo>
                    <a:pt x="2679" y="6858"/>
                    <a:pt x="2707" y="7053"/>
                    <a:pt x="2623" y="7193"/>
                  </a:cubicBezTo>
                  <a:lnTo>
                    <a:pt x="2288" y="7779"/>
                  </a:lnTo>
                  <a:cubicBezTo>
                    <a:pt x="1981" y="8281"/>
                    <a:pt x="2149" y="8951"/>
                    <a:pt x="2679" y="9230"/>
                  </a:cubicBezTo>
                  <a:cubicBezTo>
                    <a:pt x="2846" y="9341"/>
                    <a:pt x="3013" y="9397"/>
                    <a:pt x="3209" y="9397"/>
                  </a:cubicBezTo>
                  <a:cubicBezTo>
                    <a:pt x="3571" y="9397"/>
                    <a:pt x="3934" y="9174"/>
                    <a:pt x="4129" y="8839"/>
                  </a:cubicBezTo>
                  <a:lnTo>
                    <a:pt x="4520" y="8197"/>
                  </a:lnTo>
                  <a:cubicBezTo>
                    <a:pt x="4576" y="8058"/>
                    <a:pt x="4715" y="7974"/>
                    <a:pt x="4883" y="7974"/>
                  </a:cubicBezTo>
                  <a:lnTo>
                    <a:pt x="4939" y="8002"/>
                  </a:lnTo>
                  <a:cubicBezTo>
                    <a:pt x="5162" y="8002"/>
                    <a:pt x="5413" y="8002"/>
                    <a:pt x="5664" y="7974"/>
                  </a:cubicBezTo>
                  <a:cubicBezTo>
                    <a:pt x="5686" y="7971"/>
                    <a:pt x="5707" y="7969"/>
                    <a:pt x="5729" y="7969"/>
                  </a:cubicBezTo>
                  <a:cubicBezTo>
                    <a:pt x="5873" y="7969"/>
                    <a:pt x="6009" y="8048"/>
                    <a:pt x="6082" y="8169"/>
                  </a:cubicBezTo>
                  <a:lnTo>
                    <a:pt x="6445" y="8811"/>
                  </a:lnTo>
                  <a:cubicBezTo>
                    <a:pt x="6636" y="9136"/>
                    <a:pt x="7024" y="9330"/>
                    <a:pt x="7402" y="9330"/>
                  </a:cubicBezTo>
                  <a:cubicBezTo>
                    <a:pt x="7575" y="9330"/>
                    <a:pt x="7747" y="9289"/>
                    <a:pt x="7896" y="9202"/>
                  </a:cubicBezTo>
                  <a:cubicBezTo>
                    <a:pt x="8398" y="8895"/>
                    <a:pt x="8593" y="8253"/>
                    <a:pt x="8286" y="7723"/>
                  </a:cubicBezTo>
                  <a:lnTo>
                    <a:pt x="7924" y="7081"/>
                  </a:lnTo>
                  <a:cubicBezTo>
                    <a:pt x="7840" y="6942"/>
                    <a:pt x="7840" y="6747"/>
                    <a:pt x="7952" y="6607"/>
                  </a:cubicBezTo>
                  <a:cubicBezTo>
                    <a:pt x="8091" y="6412"/>
                    <a:pt x="8203" y="6189"/>
                    <a:pt x="8314" y="5965"/>
                  </a:cubicBezTo>
                  <a:cubicBezTo>
                    <a:pt x="8370" y="5798"/>
                    <a:pt x="8537" y="5686"/>
                    <a:pt x="8705" y="5686"/>
                  </a:cubicBezTo>
                  <a:lnTo>
                    <a:pt x="9402" y="5686"/>
                  </a:lnTo>
                  <a:cubicBezTo>
                    <a:pt x="9988" y="5686"/>
                    <a:pt x="10463" y="5212"/>
                    <a:pt x="10463" y="4626"/>
                  </a:cubicBezTo>
                  <a:cubicBezTo>
                    <a:pt x="10463" y="4040"/>
                    <a:pt x="9988" y="3566"/>
                    <a:pt x="9402" y="3566"/>
                  </a:cubicBezTo>
                  <a:lnTo>
                    <a:pt x="8705" y="3566"/>
                  </a:lnTo>
                  <a:cubicBezTo>
                    <a:pt x="8537" y="3566"/>
                    <a:pt x="8370" y="3455"/>
                    <a:pt x="8314" y="3287"/>
                  </a:cubicBezTo>
                  <a:cubicBezTo>
                    <a:pt x="8203" y="3064"/>
                    <a:pt x="8063" y="2813"/>
                    <a:pt x="7924" y="2618"/>
                  </a:cubicBezTo>
                  <a:cubicBezTo>
                    <a:pt x="7812" y="2478"/>
                    <a:pt x="7784" y="2283"/>
                    <a:pt x="7868" y="2143"/>
                  </a:cubicBezTo>
                  <a:lnTo>
                    <a:pt x="8203" y="1585"/>
                  </a:lnTo>
                  <a:cubicBezTo>
                    <a:pt x="8342" y="1334"/>
                    <a:pt x="8370" y="1055"/>
                    <a:pt x="8314" y="776"/>
                  </a:cubicBezTo>
                  <a:cubicBezTo>
                    <a:pt x="8231" y="497"/>
                    <a:pt x="8063" y="274"/>
                    <a:pt x="7812" y="135"/>
                  </a:cubicBezTo>
                  <a:cubicBezTo>
                    <a:pt x="7649" y="44"/>
                    <a:pt x="746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40"/>
          <p:cNvGrpSpPr/>
          <p:nvPr/>
        </p:nvGrpSpPr>
        <p:grpSpPr>
          <a:xfrm>
            <a:off x="960538" y="141668"/>
            <a:ext cx="399028" cy="808927"/>
            <a:chOff x="4541518" y="189253"/>
            <a:chExt cx="448648" cy="909418"/>
          </a:xfrm>
        </p:grpSpPr>
        <p:sp>
          <p:nvSpPr>
            <p:cNvPr id="798" name="Google Shape;798;p40"/>
            <p:cNvSpPr/>
            <p:nvPr/>
          </p:nvSpPr>
          <p:spPr>
            <a:xfrm>
              <a:off x="4646623" y="547211"/>
              <a:ext cx="238438" cy="96751"/>
            </a:xfrm>
            <a:custGeom>
              <a:avLst/>
              <a:gdLst/>
              <a:ahLst/>
              <a:cxnLst/>
              <a:rect l="l" t="t" r="r" b="b"/>
              <a:pathLst>
                <a:path w="8734" h="3544" extrusionOk="0">
                  <a:moveTo>
                    <a:pt x="1" y="1"/>
                  </a:moveTo>
                  <a:lnTo>
                    <a:pt x="1005" y="3544"/>
                  </a:lnTo>
                  <a:lnTo>
                    <a:pt x="7729" y="3544"/>
                  </a:lnTo>
                  <a:lnTo>
                    <a:pt x="87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4562075" y="279889"/>
              <a:ext cx="407507" cy="249085"/>
            </a:xfrm>
            <a:custGeom>
              <a:avLst/>
              <a:gdLst/>
              <a:ahLst/>
              <a:cxnLst/>
              <a:rect l="l" t="t" r="r" b="b"/>
              <a:pathLst>
                <a:path w="14927" h="9124" extrusionOk="0">
                  <a:moveTo>
                    <a:pt x="7450" y="2427"/>
                  </a:moveTo>
                  <a:cubicBezTo>
                    <a:pt x="8650" y="2427"/>
                    <a:pt x="9598" y="3376"/>
                    <a:pt x="9598" y="4576"/>
                  </a:cubicBezTo>
                  <a:cubicBezTo>
                    <a:pt x="9598" y="5747"/>
                    <a:pt x="8650" y="6696"/>
                    <a:pt x="7450" y="6696"/>
                  </a:cubicBezTo>
                  <a:cubicBezTo>
                    <a:pt x="6278" y="6696"/>
                    <a:pt x="5330" y="5747"/>
                    <a:pt x="5330" y="4576"/>
                  </a:cubicBezTo>
                  <a:cubicBezTo>
                    <a:pt x="5330" y="3376"/>
                    <a:pt x="6278" y="2427"/>
                    <a:pt x="7450" y="2427"/>
                  </a:cubicBezTo>
                  <a:close/>
                  <a:moveTo>
                    <a:pt x="2819" y="0"/>
                  </a:moveTo>
                  <a:lnTo>
                    <a:pt x="2010" y="977"/>
                  </a:lnTo>
                  <a:lnTo>
                    <a:pt x="29" y="3404"/>
                  </a:lnTo>
                  <a:lnTo>
                    <a:pt x="1" y="3432"/>
                  </a:lnTo>
                  <a:lnTo>
                    <a:pt x="2847" y="9123"/>
                  </a:lnTo>
                  <a:lnTo>
                    <a:pt x="12081" y="9123"/>
                  </a:lnTo>
                  <a:lnTo>
                    <a:pt x="14927" y="3432"/>
                  </a:lnTo>
                  <a:lnTo>
                    <a:pt x="14899" y="3404"/>
                  </a:lnTo>
                  <a:lnTo>
                    <a:pt x="12918" y="977"/>
                  </a:lnTo>
                  <a:lnTo>
                    <a:pt x="12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4912443" y="189253"/>
              <a:ext cx="72372" cy="186623"/>
            </a:xfrm>
            <a:custGeom>
              <a:avLst/>
              <a:gdLst/>
              <a:ahLst/>
              <a:cxnLst/>
              <a:rect l="l" t="t" r="r" b="b"/>
              <a:pathLst>
                <a:path w="2651" h="6836" extrusionOk="0">
                  <a:moveTo>
                    <a:pt x="2009" y="642"/>
                  </a:moveTo>
                  <a:lnTo>
                    <a:pt x="2009" y="5608"/>
                  </a:lnTo>
                  <a:lnTo>
                    <a:pt x="642" y="3962"/>
                  </a:lnTo>
                  <a:lnTo>
                    <a:pt x="642" y="642"/>
                  </a:lnTo>
                  <a:close/>
                  <a:moveTo>
                    <a:pt x="335" y="0"/>
                  </a:moveTo>
                  <a:cubicBezTo>
                    <a:pt x="140" y="0"/>
                    <a:pt x="0" y="140"/>
                    <a:pt x="0" y="307"/>
                  </a:cubicBezTo>
                  <a:lnTo>
                    <a:pt x="0" y="4073"/>
                  </a:lnTo>
                  <a:cubicBezTo>
                    <a:pt x="0" y="4157"/>
                    <a:pt x="28" y="4241"/>
                    <a:pt x="56" y="4297"/>
                  </a:cubicBezTo>
                  <a:lnTo>
                    <a:pt x="2065" y="6724"/>
                  </a:lnTo>
                  <a:cubicBezTo>
                    <a:pt x="2121" y="6808"/>
                    <a:pt x="2232" y="6835"/>
                    <a:pt x="2316" y="6835"/>
                  </a:cubicBezTo>
                  <a:lnTo>
                    <a:pt x="2428" y="6835"/>
                  </a:lnTo>
                  <a:cubicBezTo>
                    <a:pt x="2567" y="6780"/>
                    <a:pt x="2651" y="6668"/>
                    <a:pt x="2651" y="6529"/>
                  </a:cubicBezTo>
                  <a:lnTo>
                    <a:pt x="2651" y="307"/>
                  </a:lnTo>
                  <a:cubicBezTo>
                    <a:pt x="2651" y="140"/>
                    <a:pt x="2511" y="0"/>
                    <a:pt x="2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4546842" y="189253"/>
              <a:ext cx="72400" cy="186623"/>
            </a:xfrm>
            <a:custGeom>
              <a:avLst/>
              <a:gdLst/>
              <a:ahLst/>
              <a:cxnLst/>
              <a:rect l="l" t="t" r="r" b="b"/>
              <a:pathLst>
                <a:path w="2652" h="6836" extrusionOk="0">
                  <a:moveTo>
                    <a:pt x="2010" y="642"/>
                  </a:moveTo>
                  <a:lnTo>
                    <a:pt x="2010" y="3962"/>
                  </a:lnTo>
                  <a:lnTo>
                    <a:pt x="643" y="5608"/>
                  </a:lnTo>
                  <a:lnTo>
                    <a:pt x="643" y="642"/>
                  </a:lnTo>
                  <a:close/>
                  <a:moveTo>
                    <a:pt x="336" y="0"/>
                  </a:moveTo>
                  <a:cubicBezTo>
                    <a:pt x="140" y="0"/>
                    <a:pt x="1" y="140"/>
                    <a:pt x="1" y="307"/>
                  </a:cubicBezTo>
                  <a:lnTo>
                    <a:pt x="1" y="6529"/>
                  </a:lnTo>
                  <a:cubicBezTo>
                    <a:pt x="1" y="6668"/>
                    <a:pt x="85" y="6780"/>
                    <a:pt x="224" y="6835"/>
                  </a:cubicBezTo>
                  <a:lnTo>
                    <a:pt x="336" y="6835"/>
                  </a:lnTo>
                  <a:cubicBezTo>
                    <a:pt x="419" y="6835"/>
                    <a:pt x="503" y="6808"/>
                    <a:pt x="587" y="6724"/>
                  </a:cubicBezTo>
                  <a:lnTo>
                    <a:pt x="2568" y="4297"/>
                  </a:lnTo>
                  <a:cubicBezTo>
                    <a:pt x="2623" y="4241"/>
                    <a:pt x="2651" y="4157"/>
                    <a:pt x="2651" y="4073"/>
                  </a:cubicBezTo>
                  <a:lnTo>
                    <a:pt x="2651" y="307"/>
                  </a:lnTo>
                  <a:cubicBezTo>
                    <a:pt x="2651" y="140"/>
                    <a:pt x="2512" y="0"/>
                    <a:pt x="2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4625302" y="528947"/>
              <a:ext cx="281081" cy="132542"/>
            </a:xfrm>
            <a:custGeom>
              <a:avLst/>
              <a:gdLst/>
              <a:ahLst/>
              <a:cxnLst/>
              <a:rect l="l" t="t" r="r" b="b"/>
              <a:pathLst>
                <a:path w="10296" h="4855" extrusionOk="0">
                  <a:moveTo>
                    <a:pt x="9514" y="670"/>
                  </a:moveTo>
                  <a:lnTo>
                    <a:pt x="8510" y="4213"/>
                  </a:lnTo>
                  <a:lnTo>
                    <a:pt x="1786" y="4213"/>
                  </a:lnTo>
                  <a:lnTo>
                    <a:pt x="782" y="670"/>
                  </a:lnTo>
                  <a:close/>
                  <a:moveTo>
                    <a:pt x="335" y="0"/>
                  </a:moveTo>
                  <a:cubicBezTo>
                    <a:pt x="252" y="0"/>
                    <a:pt x="140" y="56"/>
                    <a:pt x="84" y="140"/>
                  </a:cubicBezTo>
                  <a:cubicBezTo>
                    <a:pt x="28" y="223"/>
                    <a:pt x="0" y="335"/>
                    <a:pt x="28" y="419"/>
                  </a:cubicBezTo>
                  <a:lnTo>
                    <a:pt x="1228" y="4631"/>
                  </a:lnTo>
                  <a:cubicBezTo>
                    <a:pt x="1256" y="4771"/>
                    <a:pt x="1395" y="4855"/>
                    <a:pt x="1535" y="4855"/>
                  </a:cubicBezTo>
                  <a:lnTo>
                    <a:pt x="8761" y="4855"/>
                  </a:lnTo>
                  <a:cubicBezTo>
                    <a:pt x="8900" y="4855"/>
                    <a:pt x="9040" y="4771"/>
                    <a:pt x="9068" y="4631"/>
                  </a:cubicBezTo>
                  <a:lnTo>
                    <a:pt x="10267" y="419"/>
                  </a:lnTo>
                  <a:cubicBezTo>
                    <a:pt x="10295" y="335"/>
                    <a:pt x="10267" y="223"/>
                    <a:pt x="10212" y="140"/>
                  </a:cubicBezTo>
                  <a:cubicBezTo>
                    <a:pt x="10156" y="56"/>
                    <a:pt x="10044" y="0"/>
                    <a:pt x="9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4541518" y="262363"/>
              <a:ext cx="448648" cy="284876"/>
            </a:xfrm>
            <a:custGeom>
              <a:avLst/>
              <a:gdLst/>
              <a:ahLst/>
              <a:cxnLst/>
              <a:rect l="l" t="t" r="r" b="b"/>
              <a:pathLst>
                <a:path w="16434" h="10435" extrusionOk="0">
                  <a:moveTo>
                    <a:pt x="12862" y="642"/>
                  </a:moveTo>
                  <a:lnTo>
                    <a:pt x="15680" y="4074"/>
                  </a:lnTo>
                  <a:lnTo>
                    <a:pt x="12834" y="9765"/>
                  </a:lnTo>
                  <a:lnTo>
                    <a:pt x="3600" y="9765"/>
                  </a:lnTo>
                  <a:lnTo>
                    <a:pt x="754" y="4074"/>
                  </a:lnTo>
                  <a:lnTo>
                    <a:pt x="3572" y="642"/>
                  </a:lnTo>
                  <a:close/>
                  <a:moveTo>
                    <a:pt x="3404" y="0"/>
                  </a:moveTo>
                  <a:cubicBezTo>
                    <a:pt x="3321" y="0"/>
                    <a:pt x="3209" y="28"/>
                    <a:pt x="3153" y="112"/>
                  </a:cubicBezTo>
                  <a:lnTo>
                    <a:pt x="112" y="3851"/>
                  </a:lnTo>
                  <a:cubicBezTo>
                    <a:pt x="28" y="3934"/>
                    <a:pt x="1" y="4074"/>
                    <a:pt x="56" y="4185"/>
                  </a:cubicBezTo>
                  <a:lnTo>
                    <a:pt x="3125" y="10239"/>
                  </a:lnTo>
                  <a:cubicBezTo>
                    <a:pt x="3181" y="10351"/>
                    <a:pt x="3293" y="10435"/>
                    <a:pt x="3404" y="10435"/>
                  </a:cubicBezTo>
                  <a:lnTo>
                    <a:pt x="13029" y="10435"/>
                  </a:lnTo>
                  <a:cubicBezTo>
                    <a:pt x="13141" y="10435"/>
                    <a:pt x="13253" y="10351"/>
                    <a:pt x="13308" y="10239"/>
                  </a:cubicBezTo>
                  <a:lnTo>
                    <a:pt x="16349" y="4185"/>
                  </a:lnTo>
                  <a:cubicBezTo>
                    <a:pt x="16433" y="4074"/>
                    <a:pt x="16405" y="3934"/>
                    <a:pt x="16322" y="3851"/>
                  </a:cubicBezTo>
                  <a:lnTo>
                    <a:pt x="13281" y="112"/>
                  </a:lnTo>
                  <a:cubicBezTo>
                    <a:pt x="13197" y="28"/>
                    <a:pt x="13113" y="0"/>
                    <a:pt x="13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4717467" y="643935"/>
              <a:ext cx="96751" cy="132569"/>
            </a:xfrm>
            <a:custGeom>
              <a:avLst/>
              <a:gdLst/>
              <a:ahLst/>
              <a:cxnLst/>
              <a:rect l="l" t="t" r="r" b="b"/>
              <a:pathLst>
                <a:path w="3544" h="4856" extrusionOk="0">
                  <a:moveTo>
                    <a:pt x="2902" y="643"/>
                  </a:moveTo>
                  <a:lnTo>
                    <a:pt x="2902" y="4186"/>
                  </a:lnTo>
                  <a:lnTo>
                    <a:pt x="642" y="4186"/>
                  </a:lnTo>
                  <a:lnTo>
                    <a:pt x="642" y="643"/>
                  </a:lnTo>
                  <a:close/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lnTo>
                    <a:pt x="0" y="4521"/>
                  </a:lnTo>
                  <a:cubicBezTo>
                    <a:pt x="0" y="4688"/>
                    <a:pt x="140" y="4855"/>
                    <a:pt x="335" y="4855"/>
                  </a:cubicBezTo>
                  <a:lnTo>
                    <a:pt x="3237" y="4855"/>
                  </a:lnTo>
                  <a:cubicBezTo>
                    <a:pt x="3404" y="4855"/>
                    <a:pt x="3543" y="4688"/>
                    <a:pt x="3543" y="4521"/>
                  </a:cubicBezTo>
                  <a:lnTo>
                    <a:pt x="3543" y="336"/>
                  </a:lnTo>
                  <a:cubicBezTo>
                    <a:pt x="3543" y="140"/>
                    <a:pt x="3404" y="1"/>
                    <a:pt x="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4588747" y="758185"/>
              <a:ext cx="382364" cy="340486"/>
            </a:xfrm>
            <a:custGeom>
              <a:avLst/>
              <a:gdLst/>
              <a:ahLst/>
              <a:cxnLst/>
              <a:rect l="l" t="t" r="r" b="b"/>
              <a:pathLst>
                <a:path w="14006" h="12472" extrusionOk="0">
                  <a:moveTo>
                    <a:pt x="7812" y="670"/>
                  </a:moveTo>
                  <a:cubicBezTo>
                    <a:pt x="7896" y="1033"/>
                    <a:pt x="8091" y="1647"/>
                    <a:pt x="8705" y="1842"/>
                  </a:cubicBezTo>
                  <a:cubicBezTo>
                    <a:pt x="11606" y="2679"/>
                    <a:pt x="13364" y="4465"/>
                    <a:pt x="13364" y="6641"/>
                  </a:cubicBezTo>
                  <a:cubicBezTo>
                    <a:pt x="13364" y="9486"/>
                    <a:pt x="10546" y="11802"/>
                    <a:pt x="7087" y="11802"/>
                  </a:cubicBezTo>
                  <a:lnTo>
                    <a:pt x="6501" y="11802"/>
                  </a:lnTo>
                  <a:cubicBezTo>
                    <a:pt x="3348" y="11551"/>
                    <a:pt x="977" y="9347"/>
                    <a:pt x="977" y="6669"/>
                  </a:cubicBezTo>
                  <a:cubicBezTo>
                    <a:pt x="977" y="6362"/>
                    <a:pt x="1005" y="6166"/>
                    <a:pt x="1005" y="5999"/>
                  </a:cubicBezTo>
                  <a:cubicBezTo>
                    <a:pt x="1061" y="5581"/>
                    <a:pt x="1061" y="5413"/>
                    <a:pt x="754" y="4939"/>
                  </a:cubicBezTo>
                  <a:cubicBezTo>
                    <a:pt x="726" y="4911"/>
                    <a:pt x="726" y="4911"/>
                    <a:pt x="698" y="4883"/>
                  </a:cubicBezTo>
                  <a:cubicBezTo>
                    <a:pt x="670" y="4855"/>
                    <a:pt x="614" y="4576"/>
                    <a:pt x="754" y="4465"/>
                  </a:cubicBezTo>
                  <a:cubicBezTo>
                    <a:pt x="865" y="4381"/>
                    <a:pt x="977" y="4353"/>
                    <a:pt x="1088" y="4353"/>
                  </a:cubicBezTo>
                  <a:cubicBezTo>
                    <a:pt x="1395" y="4353"/>
                    <a:pt x="1730" y="4548"/>
                    <a:pt x="2037" y="4855"/>
                  </a:cubicBezTo>
                  <a:cubicBezTo>
                    <a:pt x="2176" y="4995"/>
                    <a:pt x="2288" y="5106"/>
                    <a:pt x="2400" y="5246"/>
                  </a:cubicBezTo>
                  <a:cubicBezTo>
                    <a:pt x="2595" y="5413"/>
                    <a:pt x="2790" y="5609"/>
                    <a:pt x="3153" y="6027"/>
                  </a:cubicBezTo>
                  <a:cubicBezTo>
                    <a:pt x="3488" y="6418"/>
                    <a:pt x="3599" y="6557"/>
                    <a:pt x="3739" y="6780"/>
                  </a:cubicBezTo>
                  <a:cubicBezTo>
                    <a:pt x="3795" y="6864"/>
                    <a:pt x="3850" y="6920"/>
                    <a:pt x="3934" y="7031"/>
                  </a:cubicBezTo>
                  <a:cubicBezTo>
                    <a:pt x="4353" y="7924"/>
                    <a:pt x="5357" y="8510"/>
                    <a:pt x="6445" y="8510"/>
                  </a:cubicBezTo>
                  <a:lnTo>
                    <a:pt x="6501" y="8510"/>
                  </a:lnTo>
                  <a:cubicBezTo>
                    <a:pt x="8035" y="8510"/>
                    <a:pt x="9263" y="7450"/>
                    <a:pt x="9263" y="6166"/>
                  </a:cubicBezTo>
                  <a:cubicBezTo>
                    <a:pt x="9263" y="5413"/>
                    <a:pt x="8844" y="4716"/>
                    <a:pt x="8175" y="4297"/>
                  </a:cubicBezTo>
                  <a:cubicBezTo>
                    <a:pt x="7868" y="4074"/>
                    <a:pt x="7226" y="3683"/>
                    <a:pt x="6864" y="3488"/>
                  </a:cubicBezTo>
                  <a:lnTo>
                    <a:pt x="6752" y="3404"/>
                  </a:lnTo>
                  <a:cubicBezTo>
                    <a:pt x="6724" y="3404"/>
                    <a:pt x="6696" y="3377"/>
                    <a:pt x="6668" y="3349"/>
                  </a:cubicBezTo>
                  <a:cubicBezTo>
                    <a:pt x="6389" y="3181"/>
                    <a:pt x="5971" y="2791"/>
                    <a:pt x="5720" y="2316"/>
                  </a:cubicBezTo>
                  <a:lnTo>
                    <a:pt x="5636" y="2177"/>
                  </a:lnTo>
                  <a:cubicBezTo>
                    <a:pt x="5524" y="1926"/>
                    <a:pt x="5441" y="1758"/>
                    <a:pt x="5357" y="1619"/>
                  </a:cubicBezTo>
                  <a:cubicBezTo>
                    <a:pt x="5217" y="1424"/>
                    <a:pt x="5050" y="1284"/>
                    <a:pt x="4827" y="1200"/>
                  </a:cubicBezTo>
                  <a:cubicBezTo>
                    <a:pt x="4687" y="1145"/>
                    <a:pt x="4548" y="1145"/>
                    <a:pt x="4436" y="1145"/>
                  </a:cubicBezTo>
                  <a:cubicBezTo>
                    <a:pt x="4353" y="1145"/>
                    <a:pt x="4297" y="1117"/>
                    <a:pt x="4241" y="1117"/>
                  </a:cubicBezTo>
                  <a:cubicBezTo>
                    <a:pt x="4185" y="1089"/>
                    <a:pt x="4129" y="1061"/>
                    <a:pt x="4102" y="1005"/>
                  </a:cubicBezTo>
                  <a:cubicBezTo>
                    <a:pt x="4102" y="977"/>
                    <a:pt x="4102" y="921"/>
                    <a:pt x="4102" y="894"/>
                  </a:cubicBezTo>
                  <a:cubicBezTo>
                    <a:pt x="4102" y="754"/>
                    <a:pt x="4213" y="670"/>
                    <a:pt x="4353" y="670"/>
                  </a:cubicBezTo>
                  <a:close/>
                  <a:moveTo>
                    <a:pt x="4353" y="1"/>
                  </a:moveTo>
                  <a:cubicBezTo>
                    <a:pt x="3850" y="1"/>
                    <a:pt x="3432" y="391"/>
                    <a:pt x="3432" y="894"/>
                  </a:cubicBezTo>
                  <a:cubicBezTo>
                    <a:pt x="3432" y="1033"/>
                    <a:pt x="3460" y="1173"/>
                    <a:pt x="3544" y="1284"/>
                  </a:cubicBezTo>
                  <a:cubicBezTo>
                    <a:pt x="3655" y="1507"/>
                    <a:pt x="3850" y="1675"/>
                    <a:pt x="4046" y="1731"/>
                  </a:cubicBezTo>
                  <a:cubicBezTo>
                    <a:pt x="4185" y="1758"/>
                    <a:pt x="4297" y="1786"/>
                    <a:pt x="4380" y="1786"/>
                  </a:cubicBezTo>
                  <a:cubicBezTo>
                    <a:pt x="4464" y="1786"/>
                    <a:pt x="4548" y="1786"/>
                    <a:pt x="4604" y="1814"/>
                  </a:cubicBezTo>
                  <a:cubicBezTo>
                    <a:pt x="4715" y="1842"/>
                    <a:pt x="4771" y="1926"/>
                    <a:pt x="4827" y="2010"/>
                  </a:cubicBezTo>
                  <a:cubicBezTo>
                    <a:pt x="4883" y="2093"/>
                    <a:pt x="4966" y="2233"/>
                    <a:pt x="5078" y="2456"/>
                  </a:cubicBezTo>
                  <a:lnTo>
                    <a:pt x="5134" y="2595"/>
                  </a:lnTo>
                  <a:cubicBezTo>
                    <a:pt x="5441" y="3181"/>
                    <a:pt x="5943" y="3656"/>
                    <a:pt x="6306" y="3907"/>
                  </a:cubicBezTo>
                  <a:cubicBezTo>
                    <a:pt x="6333" y="3935"/>
                    <a:pt x="6389" y="3962"/>
                    <a:pt x="6417" y="3962"/>
                  </a:cubicBezTo>
                  <a:lnTo>
                    <a:pt x="6529" y="4046"/>
                  </a:lnTo>
                  <a:cubicBezTo>
                    <a:pt x="6864" y="4214"/>
                    <a:pt x="7505" y="4604"/>
                    <a:pt x="7812" y="4827"/>
                  </a:cubicBezTo>
                  <a:cubicBezTo>
                    <a:pt x="8314" y="5134"/>
                    <a:pt x="8621" y="5636"/>
                    <a:pt x="8621" y="6166"/>
                  </a:cubicBezTo>
                  <a:cubicBezTo>
                    <a:pt x="8621" y="7115"/>
                    <a:pt x="7673" y="7868"/>
                    <a:pt x="6501" y="7868"/>
                  </a:cubicBezTo>
                  <a:lnTo>
                    <a:pt x="6473" y="7868"/>
                  </a:lnTo>
                  <a:cubicBezTo>
                    <a:pt x="5608" y="7868"/>
                    <a:pt x="4799" y="7394"/>
                    <a:pt x="4520" y="6724"/>
                  </a:cubicBezTo>
                  <a:cubicBezTo>
                    <a:pt x="4520" y="6697"/>
                    <a:pt x="4492" y="6697"/>
                    <a:pt x="4492" y="6669"/>
                  </a:cubicBezTo>
                  <a:lnTo>
                    <a:pt x="4269" y="6390"/>
                  </a:lnTo>
                  <a:cubicBezTo>
                    <a:pt x="4102" y="6166"/>
                    <a:pt x="3990" y="5999"/>
                    <a:pt x="3655" y="5609"/>
                  </a:cubicBezTo>
                  <a:cubicBezTo>
                    <a:pt x="3265" y="5162"/>
                    <a:pt x="3041" y="4967"/>
                    <a:pt x="2874" y="4772"/>
                  </a:cubicBezTo>
                  <a:cubicBezTo>
                    <a:pt x="2762" y="4660"/>
                    <a:pt x="2651" y="4548"/>
                    <a:pt x="2511" y="4409"/>
                  </a:cubicBezTo>
                  <a:cubicBezTo>
                    <a:pt x="2088" y="3951"/>
                    <a:pt x="1576" y="3704"/>
                    <a:pt x="1109" y="3704"/>
                  </a:cubicBezTo>
                  <a:cubicBezTo>
                    <a:pt x="836" y="3704"/>
                    <a:pt x="579" y="3788"/>
                    <a:pt x="363" y="3962"/>
                  </a:cubicBezTo>
                  <a:cubicBezTo>
                    <a:pt x="140" y="4130"/>
                    <a:pt x="28" y="4381"/>
                    <a:pt x="0" y="4660"/>
                  </a:cubicBezTo>
                  <a:cubicBezTo>
                    <a:pt x="0" y="4939"/>
                    <a:pt x="84" y="5190"/>
                    <a:pt x="224" y="5330"/>
                  </a:cubicBezTo>
                  <a:cubicBezTo>
                    <a:pt x="391" y="5581"/>
                    <a:pt x="391" y="5636"/>
                    <a:pt x="363" y="5943"/>
                  </a:cubicBezTo>
                  <a:cubicBezTo>
                    <a:pt x="335" y="6111"/>
                    <a:pt x="335" y="6334"/>
                    <a:pt x="335" y="6669"/>
                  </a:cubicBezTo>
                  <a:cubicBezTo>
                    <a:pt x="335" y="9710"/>
                    <a:pt x="2958" y="12165"/>
                    <a:pt x="6445" y="12444"/>
                  </a:cubicBezTo>
                  <a:cubicBezTo>
                    <a:pt x="6668" y="12444"/>
                    <a:pt x="6864" y="12472"/>
                    <a:pt x="7087" y="12472"/>
                  </a:cubicBezTo>
                  <a:cubicBezTo>
                    <a:pt x="10909" y="12472"/>
                    <a:pt x="14006" y="9849"/>
                    <a:pt x="14006" y="6641"/>
                  </a:cubicBezTo>
                  <a:cubicBezTo>
                    <a:pt x="14006" y="4158"/>
                    <a:pt x="12081" y="2149"/>
                    <a:pt x="8872" y="1200"/>
                  </a:cubicBezTo>
                  <a:cubicBezTo>
                    <a:pt x="8454" y="1089"/>
                    <a:pt x="8454" y="336"/>
                    <a:pt x="8454" y="336"/>
                  </a:cubicBezTo>
                  <a:cubicBezTo>
                    <a:pt x="8454" y="140"/>
                    <a:pt x="8286" y="1"/>
                    <a:pt x="8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4707557" y="346147"/>
              <a:ext cx="116571" cy="116544"/>
            </a:xfrm>
            <a:custGeom>
              <a:avLst/>
              <a:gdLst/>
              <a:ahLst/>
              <a:cxnLst/>
              <a:rect l="l" t="t" r="r" b="b"/>
              <a:pathLst>
                <a:path w="4270" h="4269" extrusionOk="0">
                  <a:moveTo>
                    <a:pt x="2121" y="642"/>
                  </a:moveTo>
                  <a:cubicBezTo>
                    <a:pt x="2958" y="642"/>
                    <a:pt x="3627" y="1312"/>
                    <a:pt x="3627" y="2149"/>
                  </a:cubicBezTo>
                  <a:cubicBezTo>
                    <a:pt x="3627" y="2958"/>
                    <a:pt x="2958" y="3627"/>
                    <a:pt x="2121" y="3627"/>
                  </a:cubicBezTo>
                  <a:cubicBezTo>
                    <a:pt x="1312" y="3627"/>
                    <a:pt x="642" y="2958"/>
                    <a:pt x="642" y="2149"/>
                  </a:cubicBezTo>
                  <a:cubicBezTo>
                    <a:pt x="642" y="1312"/>
                    <a:pt x="1312" y="642"/>
                    <a:pt x="2121" y="642"/>
                  </a:cubicBezTo>
                  <a:close/>
                  <a:moveTo>
                    <a:pt x="2121" y="0"/>
                  </a:moveTo>
                  <a:cubicBezTo>
                    <a:pt x="949" y="0"/>
                    <a:pt x="1" y="949"/>
                    <a:pt x="1" y="2149"/>
                  </a:cubicBezTo>
                  <a:cubicBezTo>
                    <a:pt x="1" y="3320"/>
                    <a:pt x="949" y="4269"/>
                    <a:pt x="2121" y="4269"/>
                  </a:cubicBezTo>
                  <a:cubicBezTo>
                    <a:pt x="3321" y="4269"/>
                    <a:pt x="4269" y="3320"/>
                    <a:pt x="4269" y="2149"/>
                  </a:cubicBezTo>
                  <a:cubicBezTo>
                    <a:pt x="4269" y="949"/>
                    <a:pt x="3321" y="0"/>
                    <a:pt x="2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0"/>
          <p:cNvSpPr/>
          <p:nvPr/>
        </p:nvSpPr>
        <p:spPr>
          <a:xfrm>
            <a:off x="2327556" y="4070879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8" name="Google Shape;808;p40"/>
          <p:cNvGrpSpPr/>
          <p:nvPr/>
        </p:nvGrpSpPr>
        <p:grpSpPr>
          <a:xfrm>
            <a:off x="2379344" y="3752097"/>
            <a:ext cx="187414" cy="449030"/>
            <a:chOff x="6425819" y="2473772"/>
            <a:chExt cx="187414" cy="449030"/>
          </a:xfrm>
        </p:grpSpPr>
        <p:sp>
          <p:nvSpPr>
            <p:cNvPr id="809" name="Google Shape;809;p40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0"/>
          <p:cNvSpPr/>
          <p:nvPr/>
        </p:nvSpPr>
        <p:spPr>
          <a:xfrm rot="5400000">
            <a:off x="8320364" y="9505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0"/>
          <p:cNvSpPr/>
          <p:nvPr/>
        </p:nvSpPr>
        <p:spPr>
          <a:xfrm rot="5400000">
            <a:off x="8167557" y="899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0"/>
          <p:cNvSpPr/>
          <p:nvPr/>
        </p:nvSpPr>
        <p:spPr>
          <a:xfrm rot="5400000">
            <a:off x="5420614" y="493517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66" y="1004930"/>
            <a:ext cx="7959688" cy="2190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CẢM ƠN CÁC EM ĐÃ </a:t>
            </a:r>
            <a:b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THAM GIA TIẾT HỌC HÔM NAY!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5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29"/>
          <p:cNvGrpSpPr/>
          <p:nvPr/>
        </p:nvGrpSpPr>
        <p:grpSpPr>
          <a:xfrm>
            <a:off x="6420273" y="989172"/>
            <a:ext cx="156183" cy="376740"/>
            <a:chOff x="4261229" y="284749"/>
            <a:chExt cx="156183" cy="376740"/>
          </a:xfrm>
        </p:grpSpPr>
        <p:sp>
          <p:nvSpPr>
            <p:cNvPr id="358" name="Google Shape;358;p29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9"/>
          <p:cNvSpPr/>
          <p:nvPr/>
        </p:nvSpPr>
        <p:spPr>
          <a:xfrm>
            <a:off x="7298930" y="970232"/>
            <a:ext cx="370952" cy="370270"/>
          </a:xfrm>
          <a:custGeom>
            <a:avLst/>
            <a:gdLst/>
            <a:ahLst/>
            <a:cxnLst/>
            <a:rect l="l" t="t" r="r" b="b"/>
            <a:pathLst>
              <a:path w="13588" h="13563" extrusionOk="0">
                <a:moveTo>
                  <a:pt x="6438" y="0"/>
                </a:moveTo>
                <a:cubicBezTo>
                  <a:pt x="6422" y="0"/>
                  <a:pt x="6405" y="1"/>
                  <a:pt x="6389" y="3"/>
                </a:cubicBezTo>
                <a:cubicBezTo>
                  <a:pt x="6138" y="3"/>
                  <a:pt x="5887" y="31"/>
                  <a:pt x="5664" y="59"/>
                </a:cubicBezTo>
                <a:cubicBezTo>
                  <a:pt x="5441" y="115"/>
                  <a:pt x="5273" y="338"/>
                  <a:pt x="5301" y="561"/>
                </a:cubicBezTo>
                <a:cubicBezTo>
                  <a:pt x="5357" y="784"/>
                  <a:pt x="5524" y="924"/>
                  <a:pt x="5720" y="924"/>
                </a:cubicBezTo>
                <a:lnTo>
                  <a:pt x="5803" y="924"/>
                </a:lnTo>
                <a:cubicBezTo>
                  <a:pt x="5999" y="868"/>
                  <a:pt x="6222" y="840"/>
                  <a:pt x="6445" y="840"/>
                </a:cubicBezTo>
                <a:cubicBezTo>
                  <a:pt x="6668" y="840"/>
                  <a:pt x="6863" y="617"/>
                  <a:pt x="6836" y="394"/>
                </a:cubicBezTo>
                <a:cubicBezTo>
                  <a:pt x="6836" y="161"/>
                  <a:pt x="6644" y="0"/>
                  <a:pt x="6438" y="0"/>
                </a:cubicBezTo>
                <a:close/>
                <a:moveTo>
                  <a:pt x="7814" y="56"/>
                </a:moveTo>
                <a:cubicBezTo>
                  <a:pt x="7589" y="56"/>
                  <a:pt x="7417" y="215"/>
                  <a:pt x="7366" y="422"/>
                </a:cubicBezTo>
                <a:cubicBezTo>
                  <a:pt x="7338" y="645"/>
                  <a:pt x="7505" y="868"/>
                  <a:pt x="7728" y="896"/>
                </a:cubicBezTo>
                <a:cubicBezTo>
                  <a:pt x="7924" y="952"/>
                  <a:pt x="8147" y="980"/>
                  <a:pt x="8370" y="1036"/>
                </a:cubicBezTo>
                <a:cubicBezTo>
                  <a:pt x="8398" y="1063"/>
                  <a:pt x="8426" y="1063"/>
                  <a:pt x="8482" y="1063"/>
                </a:cubicBezTo>
                <a:cubicBezTo>
                  <a:pt x="8649" y="1063"/>
                  <a:pt x="8816" y="924"/>
                  <a:pt x="8872" y="729"/>
                </a:cubicBezTo>
                <a:cubicBezTo>
                  <a:pt x="8928" y="505"/>
                  <a:pt x="8816" y="282"/>
                  <a:pt x="8593" y="226"/>
                </a:cubicBezTo>
                <a:cubicBezTo>
                  <a:pt x="8342" y="143"/>
                  <a:pt x="8091" y="115"/>
                  <a:pt x="7868" y="59"/>
                </a:cubicBezTo>
                <a:cubicBezTo>
                  <a:pt x="7849" y="57"/>
                  <a:pt x="7831" y="56"/>
                  <a:pt x="7814" y="56"/>
                </a:cubicBezTo>
                <a:close/>
                <a:moveTo>
                  <a:pt x="4414" y="446"/>
                </a:moveTo>
                <a:cubicBezTo>
                  <a:pt x="4357" y="446"/>
                  <a:pt x="4298" y="456"/>
                  <a:pt x="4241" y="478"/>
                </a:cubicBezTo>
                <a:cubicBezTo>
                  <a:pt x="4018" y="561"/>
                  <a:pt x="3795" y="673"/>
                  <a:pt x="3571" y="784"/>
                </a:cubicBezTo>
                <a:cubicBezTo>
                  <a:pt x="3376" y="896"/>
                  <a:pt x="3292" y="1147"/>
                  <a:pt x="3404" y="1370"/>
                </a:cubicBezTo>
                <a:cubicBezTo>
                  <a:pt x="3488" y="1510"/>
                  <a:pt x="3627" y="1593"/>
                  <a:pt x="3767" y="1593"/>
                </a:cubicBezTo>
                <a:cubicBezTo>
                  <a:pt x="3850" y="1593"/>
                  <a:pt x="3906" y="1566"/>
                  <a:pt x="3990" y="1538"/>
                </a:cubicBezTo>
                <a:cubicBezTo>
                  <a:pt x="4157" y="1426"/>
                  <a:pt x="4353" y="1342"/>
                  <a:pt x="4548" y="1259"/>
                </a:cubicBezTo>
                <a:cubicBezTo>
                  <a:pt x="4771" y="1175"/>
                  <a:pt x="4883" y="924"/>
                  <a:pt x="4799" y="701"/>
                </a:cubicBezTo>
                <a:cubicBezTo>
                  <a:pt x="4737" y="535"/>
                  <a:pt x="4581" y="446"/>
                  <a:pt x="4414" y="446"/>
                </a:cubicBezTo>
                <a:close/>
                <a:moveTo>
                  <a:pt x="9752" y="707"/>
                </a:moveTo>
                <a:cubicBezTo>
                  <a:pt x="9597" y="707"/>
                  <a:pt x="9452" y="788"/>
                  <a:pt x="9374" y="924"/>
                </a:cubicBezTo>
                <a:cubicBezTo>
                  <a:pt x="9263" y="1147"/>
                  <a:pt x="9346" y="1398"/>
                  <a:pt x="9542" y="1510"/>
                </a:cubicBezTo>
                <a:cubicBezTo>
                  <a:pt x="9737" y="1621"/>
                  <a:pt x="9932" y="1733"/>
                  <a:pt x="10100" y="1845"/>
                </a:cubicBezTo>
                <a:cubicBezTo>
                  <a:pt x="10183" y="1900"/>
                  <a:pt x="10267" y="1928"/>
                  <a:pt x="10351" y="1928"/>
                </a:cubicBezTo>
                <a:cubicBezTo>
                  <a:pt x="10490" y="1928"/>
                  <a:pt x="10602" y="1845"/>
                  <a:pt x="10686" y="1733"/>
                </a:cubicBezTo>
                <a:cubicBezTo>
                  <a:pt x="10825" y="1538"/>
                  <a:pt x="10769" y="1259"/>
                  <a:pt x="10574" y="1147"/>
                </a:cubicBezTo>
                <a:cubicBezTo>
                  <a:pt x="10379" y="1008"/>
                  <a:pt x="10156" y="868"/>
                  <a:pt x="9960" y="757"/>
                </a:cubicBezTo>
                <a:cubicBezTo>
                  <a:pt x="9892" y="722"/>
                  <a:pt x="9821" y="707"/>
                  <a:pt x="9752" y="707"/>
                </a:cubicBezTo>
                <a:close/>
                <a:moveTo>
                  <a:pt x="2638" y="1511"/>
                </a:moveTo>
                <a:cubicBezTo>
                  <a:pt x="2542" y="1511"/>
                  <a:pt x="2446" y="1547"/>
                  <a:pt x="2372" y="1621"/>
                </a:cubicBezTo>
                <a:cubicBezTo>
                  <a:pt x="2176" y="1789"/>
                  <a:pt x="2009" y="1956"/>
                  <a:pt x="1842" y="2124"/>
                </a:cubicBezTo>
                <a:cubicBezTo>
                  <a:pt x="1674" y="2291"/>
                  <a:pt x="1674" y="2570"/>
                  <a:pt x="1842" y="2737"/>
                </a:cubicBezTo>
                <a:cubicBezTo>
                  <a:pt x="1925" y="2821"/>
                  <a:pt x="2037" y="2849"/>
                  <a:pt x="2149" y="2849"/>
                </a:cubicBezTo>
                <a:cubicBezTo>
                  <a:pt x="2260" y="2849"/>
                  <a:pt x="2372" y="2793"/>
                  <a:pt x="2455" y="2709"/>
                </a:cubicBezTo>
                <a:cubicBezTo>
                  <a:pt x="2595" y="2542"/>
                  <a:pt x="2762" y="2403"/>
                  <a:pt x="2930" y="2263"/>
                </a:cubicBezTo>
                <a:cubicBezTo>
                  <a:pt x="3097" y="2124"/>
                  <a:pt x="3125" y="1845"/>
                  <a:pt x="2958" y="1677"/>
                </a:cubicBezTo>
                <a:cubicBezTo>
                  <a:pt x="2880" y="1568"/>
                  <a:pt x="2759" y="1511"/>
                  <a:pt x="2638" y="1511"/>
                </a:cubicBezTo>
                <a:close/>
                <a:moveTo>
                  <a:pt x="11383" y="1955"/>
                </a:moveTo>
                <a:cubicBezTo>
                  <a:pt x="11281" y="1955"/>
                  <a:pt x="11181" y="1991"/>
                  <a:pt x="11104" y="2068"/>
                </a:cubicBezTo>
                <a:cubicBezTo>
                  <a:pt x="10937" y="2235"/>
                  <a:pt x="10937" y="2514"/>
                  <a:pt x="11076" y="2682"/>
                </a:cubicBezTo>
                <a:cubicBezTo>
                  <a:pt x="11244" y="2821"/>
                  <a:pt x="11383" y="2988"/>
                  <a:pt x="11495" y="3156"/>
                </a:cubicBezTo>
                <a:cubicBezTo>
                  <a:pt x="11578" y="3267"/>
                  <a:pt x="11718" y="3323"/>
                  <a:pt x="11857" y="3323"/>
                </a:cubicBezTo>
                <a:cubicBezTo>
                  <a:pt x="11941" y="3323"/>
                  <a:pt x="12025" y="3295"/>
                  <a:pt x="12108" y="3240"/>
                </a:cubicBezTo>
                <a:cubicBezTo>
                  <a:pt x="12304" y="3100"/>
                  <a:pt x="12332" y="2849"/>
                  <a:pt x="12192" y="2654"/>
                </a:cubicBezTo>
                <a:cubicBezTo>
                  <a:pt x="12025" y="2458"/>
                  <a:pt x="11885" y="2263"/>
                  <a:pt x="11718" y="2096"/>
                </a:cubicBezTo>
                <a:cubicBezTo>
                  <a:pt x="11627" y="2005"/>
                  <a:pt x="11504" y="1955"/>
                  <a:pt x="11383" y="1955"/>
                </a:cubicBezTo>
                <a:close/>
                <a:moveTo>
                  <a:pt x="1314" y="3099"/>
                </a:moveTo>
                <a:cubicBezTo>
                  <a:pt x="1168" y="3099"/>
                  <a:pt x="1022" y="3167"/>
                  <a:pt x="949" y="3295"/>
                </a:cubicBezTo>
                <a:cubicBezTo>
                  <a:pt x="809" y="3519"/>
                  <a:pt x="698" y="3742"/>
                  <a:pt x="614" y="3965"/>
                </a:cubicBezTo>
                <a:cubicBezTo>
                  <a:pt x="502" y="4160"/>
                  <a:pt x="614" y="4439"/>
                  <a:pt x="809" y="4523"/>
                </a:cubicBezTo>
                <a:cubicBezTo>
                  <a:pt x="865" y="4551"/>
                  <a:pt x="921" y="4551"/>
                  <a:pt x="1005" y="4551"/>
                </a:cubicBezTo>
                <a:cubicBezTo>
                  <a:pt x="1144" y="4551"/>
                  <a:pt x="1312" y="4467"/>
                  <a:pt x="1367" y="4300"/>
                </a:cubicBezTo>
                <a:cubicBezTo>
                  <a:pt x="1479" y="4104"/>
                  <a:pt x="1563" y="3937"/>
                  <a:pt x="1674" y="3742"/>
                </a:cubicBezTo>
                <a:cubicBezTo>
                  <a:pt x="1786" y="3546"/>
                  <a:pt x="1730" y="3267"/>
                  <a:pt x="1535" y="3156"/>
                </a:cubicBezTo>
                <a:cubicBezTo>
                  <a:pt x="1468" y="3118"/>
                  <a:pt x="1391" y="3099"/>
                  <a:pt x="1314" y="3099"/>
                </a:cubicBezTo>
                <a:close/>
                <a:moveTo>
                  <a:pt x="12572" y="3665"/>
                </a:moveTo>
                <a:cubicBezTo>
                  <a:pt x="12509" y="3665"/>
                  <a:pt x="12446" y="3681"/>
                  <a:pt x="12387" y="3714"/>
                </a:cubicBezTo>
                <a:cubicBezTo>
                  <a:pt x="12164" y="3798"/>
                  <a:pt x="12081" y="4049"/>
                  <a:pt x="12164" y="4272"/>
                </a:cubicBezTo>
                <a:cubicBezTo>
                  <a:pt x="12276" y="4467"/>
                  <a:pt x="12332" y="4662"/>
                  <a:pt x="12415" y="4858"/>
                </a:cubicBezTo>
                <a:cubicBezTo>
                  <a:pt x="12471" y="5053"/>
                  <a:pt x="12639" y="5165"/>
                  <a:pt x="12806" y="5165"/>
                </a:cubicBezTo>
                <a:cubicBezTo>
                  <a:pt x="12862" y="5165"/>
                  <a:pt x="12918" y="5137"/>
                  <a:pt x="12945" y="5137"/>
                </a:cubicBezTo>
                <a:cubicBezTo>
                  <a:pt x="13169" y="5053"/>
                  <a:pt x="13308" y="4830"/>
                  <a:pt x="13224" y="4607"/>
                </a:cubicBezTo>
                <a:cubicBezTo>
                  <a:pt x="13141" y="4355"/>
                  <a:pt x="13057" y="4132"/>
                  <a:pt x="12945" y="3909"/>
                </a:cubicBezTo>
                <a:cubicBezTo>
                  <a:pt x="12867" y="3753"/>
                  <a:pt x="12720" y="3665"/>
                  <a:pt x="12572" y="3665"/>
                </a:cubicBezTo>
                <a:close/>
                <a:moveTo>
                  <a:pt x="554" y="5014"/>
                </a:moveTo>
                <a:cubicBezTo>
                  <a:pt x="363" y="5014"/>
                  <a:pt x="188" y="5166"/>
                  <a:pt x="140" y="5360"/>
                </a:cubicBezTo>
                <a:cubicBezTo>
                  <a:pt x="84" y="5583"/>
                  <a:pt x="56" y="5834"/>
                  <a:pt x="28" y="6085"/>
                </a:cubicBezTo>
                <a:cubicBezTo>
                  <a:pt x="0" y="6308"/>
                  <a:pt x="168" y="6532"/>
                  <a:pt x="419" y="6560"/>
                </a:cubicBezTo>
                <a:lnTo>
                  <a:pt x="447" y="6560"/>
                </a:lnTo>
                <a:cubicBezTo>
                  <a:pt x="670" y="6560"/>
                  <a:pt x="865" y="6392"/>
                  <a:pt x="893" y="6169"/>
                </a:cubicBezTo>
                <a:cubicBezTo>
                  <a:pt x="893" y="5946"/>
                  <a:pt x="949" y="5750"/>
                  <a:pt x="977" y="5527"/>
                </a:cubicBezTo>
                <a:cubicBezTo>
                  <a:pt x="1033" y="5304"/>
                  <a:pt x="893" y="5081"/>
                  <a:pt x="642" y="5025"/>
                </a:cubicBezTo>
                <a:cubicBezTo>
                  <a:pt x="613" y="5018"/>
                  <a:pt x="583" y="5014"/>
                  <a:pt x="554" y="5014"/>
                </a:cubicBezTo>
                <a:close/>
                <a:moveTo>
                  <a:pt x="13111" y="5664"/>
                </a:moveTo>
                <a:cubicBezTo>
                  <a:pt x="13094" y="5664"/>
                  <a:pt x="13075" y="5665"/>
                  <a:pt x="13057" y="5667"/>
                </a:cubicBezTo>
                <a:cubicBezTo>
                  <a:pt x="12834" y="5667"/>
                  <a:pt x="12666" y="5890"/>
                  <a:pt x="12694" y="6113"/>
                </a:cubicBezTo>
                <a:cubicBezTo>
                  <a:pt x="12722" y="6336"/>
                  <a:pt x="12722" y="6560"/>
                  <a:pt x="12722" y="6755"/>
                </a:cubicBezTo>
                <a:cubicBezTo>
                  <a:pt x="12722" y="6950"/>
                  <a:pt x="12722" y="7145"/>
                  <a:pt x="12694" y="7313"/>
                </a:cubicBezTo>
                <a:cubicBezTo>
                  <a:pt x="12666" y="7564"/>
                  <a:pt x="12862" y="7759"/>
                  <a:pt x="13085" y="7787"/>
                </a:cubicBezTo>
                <a:lnTo>
                  <a:pt x="13113" y="7787"/>
                </a:lnTo>
                <a:cubicBezTo>
                  <a:pt x="13336" y="7787"/>
                  <a:pt x="13531" y="7620"/>
                  <a:pt x="13559" y="7396"/>
                </a:cubicBezTo>
                <a:cubicBezTo>
                  <a:pt x="13559" y="7173"/>
                  <a:pt x="13587" y="6978"/>
                  <a:pt x="13587" y="6755"/>
                </a:cubicBezTo>
                <a:cubicBezTo>
                  <a:pt x="13587" y="6532"/>
                  <a:pt x="13559" y="6281"/>
                  <a:pt x="13531" y="6029"/>
                </a:cubicBezTo>
                <a:cubicBezTo>
                  <a:pt x="13505" y="5823"/>
                  <a:pt x="13336" y="5664"/>
                  <a:pt x="13111" y="5664"/>
                </a:cubicBezTo>
                <a:close/>
                <a:moveTo>
                  <a:pt x="468" y="7087"/>
                </a:moveTo>
                <a:cubicBezTo>
                  <a:pt x="452" y="7087"/>
                  <a:pt x="435" y="7088"/>
                  <a:pt x="419" y="7090"/>
                </a:cubicBezTo>
                <a:cubicBezTo>
                  <a:pt x="196" y="7118"/>
                  <a:pt x="28" y="7313"/>
                  <a:pt x="56" y="7564"/>
                </a:cubicBezTo>
                <a:cubicBezTo>
                  <a:pt x="84" y="7787"/>
                  <a:pt x="112" y="8038"/>
                  <a:pt x="168" y="8289"/>
                </a:cubicBezTo>
                <a:cubicBezTo>
                  <a:pt x="223" y="8485"/>
                  <a:pt x="391" y="8624"/>
                  <a:pt x="586" y="8624"/>
                </a:cubicBezTo>
                <a:cubicBezTo>
                  <a:pt x="614" y="8624"/>
                  <a:pt x="642" y="8624"/>
                  <a:pt x="670" y="8596"/>
                </a:cubicBezTo>
                <a:cubicBezTo>
                  <a:pt x="921" y="8540"/>
                  <a:pt x="1060" y="8317"/>
                  <a:pt x="1005" y="8094"/>
                </a:cubicBezTo>
                <a:cubicBezTo>
                  <a:pt x="949" y="7899"/>
                  <a:pt x="921" y="7675"/>
                  <a:pt x="893" y="7452"/>
                </a:cubicBezTo>
                <a:cubicBezTo>
                  <a:pt x="867" y="7245"/>
                  <a:pt x="674" y="7087"/>
                  <a:pt x="468" y="7087"/>
                </a:cubicBezTo>
                <a:close/>
                <a:moveTo>
                  <a:pt x="12859" y="8275"/>
                </a:moveTo>
                <a:cubicBezTo>
                  <a:pt x="12678" y="8275"/>
                  <a:pt x="12513" y="8383"/>
                  <a:pt x="12443" y="8568"/>
                </a:cubicBezTo>
                <a:cubicBezTo>
                  <a:pt x="12387" y="8791"/>
                  <a:pt x="12304" y="8987"/>
                  <a:pt x="12220" y="9182"/>
                </a:cubicBezTo>
                <a:cubicBezTo>
                  <a:pt x="12108" y="9405"/>
                  <a:pt x="12220" y="9656"/>
                  <a:pt x="12415" y="9740"/>
                </a:cubicBezTo>
                <a:cubicBezTo>
                  <a:pt x="12471" y="9768"/>
                  <a:pt x="12555" y="9768"/>
                  <a:pt x="12611" y="9768"/>
                </a:cubicBezTo>
                <a:cubicBezTo>
                  <a:pt x="12778" y="9768"/>
                  <a:pt x="12918" y="9684"/>
                  <a:pt x="13001" y="9517"/>
                </a:cubicBezTo>
                <a:cubicBezTo>
                  <a:pt x="13085" y="9294"/>
                  <a:pt x="13169" y="9070"/>
                  <a:pt x="13252" y="8847"/>
                </a:cubicBezTo>
                <a:cubicBezTo>
                  <a:pt x="13336" y="8624"/>
                  <a:pt x="13197" y="8373"/>
                  <a:pt x="12973" y="8289"/>
                </a:cubicBezTo>
                <a:cubicBezTo>
                  <a:pt x="12935" y="8280"/>
                  <a:pt x="12897" y="8275"/>
                  <a:pt x="12859" y="8275"/>
                </a:cubicBezTo>
                <a:close/>
                <a:moveTo>
                  <a:pt x="1022" y="9067"/>
                </a:moveTo>
                <a:cubicBezTo>
                  <a:pt x="969" y="9067"/>
                  <a:pt x="915" y="9077"/>
                  <a:pt x="865" y="9098"/>
                </a:cubicBezTo>
                <a:cubicBezTo>
                  <a:pt x="642" y="9210"/>
                  <a:pt x="558" y="9461"/>
                  <a:pt x="642" y="9684"/>
                </a:cubicBezTo>
                <a:cubicBezTo>
                  <a:pt x="754" y="9907"/>
                  <a:pt x="865" y="10103"/>
                  <a:pt x="1005" y="10326"/>
                </a:cubicBezTo>
                <a:cubicBezTo>
                  <a:pt x="1088" y="10465"/>
                  <a:pt x="1228" y="10521"/>
                  <a:pt x="1367" y="10521"/>
                </a:cubicBezTo>
                <a:cubicBezTo>
                  <a:pt x="1451" y="10521"/>
                  <a:pt x="1507" y="10493"/>
                  <a:pt x="1591" y="10465"/>
                </a:cubicBezTo>
                <a:cubicBezTo>
                  <a:pt x="1786" y="10326"/>
                  <a:pt x="1842" y="10075"/>
                  <a:pt x="1730" y="9880"/>
                </a:cubicBezTo>
                <a:cubicBezTo>
                  <a:pt x="1618" y="9684"/>
                  <a:pt x="1507" y="9489"/>
                  <a:pt x="1423" y="9322"/>
                </a:cubicBezTo>
                <a:cubicBezTo>
                  <a:pt x="1340" y="9155"/>
                  <a:pt x="1180" y="9067"/>
                  <a:pt x="1022" y="9067"/>
                </a:cubicBezTo>
                <a:close/>
                <a:moveTo>
                  <a:pt x="11928" y="10109"/>
                </a:moveTo>
                <a:cubicBezTo>
                  <a:pt x="11795" y="10109"/>
                  <a:pt x="11665" y="10176"/>
                  <a:pt x="11578" y="10298"/>
                </a:cubicBezTo>
                <a:cubicBezTo>
                  <a:pt x="11439" y="10465"/>
                  <a:pt x="11299" y="10633"/>
                  <a:pt x="11160" y="10800"/>
                </a:cubicBezTo>
                <a:cubicBezTo>
                  <a:pt x="10993" y="10968"/>
                  <a:pt x="10993" y="11219"/>
                  <a:pt x="11188" y="11386"/>
                </a:cubicBezTo>
                <a:cubicBezTo>
                  <a:pt x="11272" y="11470"/>
                  <a:pt x="11355" y="11498"/>
                  <a:pt x="11467" y="11498"/>
                </a:cubicBezTo>
                <a:cubicBezTo>
                  <a:pt x="11578" y="11498"/>
                  <a:pt x="11690" y="11442"/>
                  <a:pt x="11774" y="11358"/>
                </a:cubicBezTo>
                <a:cubicBezTo>
                  <a:pt x="11941" y="11191"/>
                  <a:pt x="12108" y="10995"/>
                  <a:pt x="12248" y="10800"/>
                </a:cubicBezTo>
                <a:cubicBezTo>
                  <a:pt x="12387" y="10605"/>
                  <a:pt x="12360" y="10354"/>
                  <a:pt x="12164" y="10186"/>
                </a:cubicBezTo>
                <a:cubicBezTo>
                  <a:pt x="12091" y="10134"/>
                  <a:pt x="12009" y="10109"/>
                  <a:pt x="11928" y="10109"/>
                </a:cubicBezTo>
                <a:close/>
                <a:moveTo>
                  <a:pt x="2218" y="10758"/>
                </a:moveTo>
                <a:cubicBezTo>
                  <a:pt x="2114" y="10758"/>
                  <a:pt x="2009" y="10800"/>
                  <a:pt x="1925" y="10884"/>
                </a:cubicBezTo>
                <a:cubicBezTo>
                  <a:pt x="1758" y="11051"/>
                  <a:pt x="1730" y="11302"/>
                  <a:pt x="1897" y="11498"/>
                </a:cubicBezTo>
                <a:cubicBezTo>
                  <a:pt x="2065" y="11665"/>
                  <a:pt x="2260" y="11832"/>
                  <a:pt x="2455" y="11972"/>
                </a:cubicBezTo>
                <a:cubicBezTo>
                  <a:pt x="2539" y="12056"/>
                  <a:pt x="2623" y="12084"/>
                  <a:pt x="2706" y="12084"/>
                </a:cubicBezTo>
                <a:cubicBezTo>
                  <a:pt x="2846" y="12084"/>
                  <a:pt x="2958" y="12028"/>
                  <a:pt x="3041" y="11944"/>
                </a:cubicBezTo>
                <a:cubicBezTo>
                  <a:pt x="3209" y="11749"/>
                  <a:pt x="3181" y="11470"/>
                  <a:pt x="2985" y="11330"/>
                </a:cubicBezTo>
                <a:cubicBezTo>
                  <a:pt x="2818" y="11191"/>
                  <a:pt x="2679" y="11051"/>
                  <a:pt x="2511" y="10884"/>
                </a:cubicBezTo>
                <a:cubicBezTo>
                  <a:pt x="2428" y="10800"/>
                  <a:pt x="2323" y="10758"/>
                  <a:pt x="2218" y="10758"/>
                </a:cubicBezTo>
                <a:close/>
                <a:moveTo>
                  <a:pt x="10419" y="11560"/>
                </a:moveTo>
                <a:cubicBezTo>
                  <a:pt x="10339" y="11560"/>
                  <a:pt x="10257" y="11584"/>
                  <a:pt x="10183" y="11637"/>
                </a:cubicBezTo>
                <a:cubicBezTo>
                  <a:pt x="10016" y="11749"/>
                  <a:pt x="9821" y="11860"/>
                  <a:pt x="9625" y="11972"/>
                </a:cubicBezTo>
                <a:cubicBezTo>
                  <a:pt x="9430" y="12084"/>
                  <a:pt x="9346" y="12335"/>
                  <a:pt x="9458" y="12558"/>
                </a:cubicBezTo>
                <a:cubicBezTo>
                  <a:pt x="9542" y="12697"/>
                  <a:pt x="9681" y="12781"/>
                  <a:pt x="9849" y="12781"/>
                </a:cubicBezTo>
                <a:cubicBezTo>
                  <a:pt x="9904" y="12781"/>
                  <a:pt x="9988" y="12753"/>
                  <a:pt x="10044" y="12725"/>
                </a:cubicBezTo>
                <a:cubicBezTo>
                  <a:pt x="10267" y="12614"/>
                  <a:pt x="10462" y="12474"/>
                  <a:pt x="10686" y="12335"/>
                </a:cubicBezTo>
                <a:cubicBezTo>
                  <a:pt x="10853" y="12195"/>
                  <a:pt x="10909" y="11944"/>
                  <a:pt x="10769" y="11749"/>
                </a:cubicBezTo>
                <a:cubicBezTo>
                  <a:pt x="10682" y="11627"/>
                  <a:pt x="10552" y="11560"/>
                  <a:pt x="10419" y="11560"/>
                </a:cubicBezTo>
                <a:close/>
                <a:moveTo>
                  <a:pt x="3866" y="12006"/>
                </a:moveTo>
                <a:cubicBezTo>
                  <a:pt x="3710" y="12006"/>
                  <a:pt x="3565" y="12087"/>
                  <a:pt x="3488" y="12223"/>
                </a:cubicBezTo>
                <a:cubicBezTo>
                  <a:pt x="3376" y="12446"/>
                  <a:pt x="3460" y="12697"/>
                  <a:pt x="3683" y="12809"/>
                </a:cubicBezTo>
                <a:cubicBezTo>
                  <a:pt x="3878" y="12921"/>
                  <a:pt x="4129" y="13004"/>
                  <a:pt x="4353" y="13116"/>
                </a:cubicBezTo>
                <a:cubicBezTo>
                  <a:pt x="4408" y="13116"/>
                  <a:pt x="4436" y="13144"/>
                  <a:pt x="4492" y="13144"/>
                </a:cubicBezTo>
                <a:cubicBezTo>
                  <a:pt x="4659" y="13144"/>
                  <a:pt x="4827" y="13032"/>
                  <a:pt x="4883" y="12865"/>
                </a:cubicBezTo>
                <a:cubicBezTo>
                  <a:pt x="4994" y="12642"/>
                  <a:pt x="4883" y="12390"/>
                  <a:pt x="4659" y="12307"/>
                </a:cubicBezTo>
                <a:cubicBezTo>
                  <a:pt x="4464" y="12223"/>
                  <a:pt x="4241" y="12139"/>
                  <a:pt x="4074" y="12056"/>
                </a:cubicBezTo>
                <a:cubicBezTo>
                  <a:pt x="4005" y="12022"/>
                  <a:pt x="3934" y="12006"/>
                  <a:pt x="3866" y="12006"/>
                </a:cubicBezTo>
                <a:close/>
                <a:moveTo>
                  <a:pt x="8587" y="12450"/>
                </a:moveTo>
                <a:cubicBezTo>
                  <a:pt x="8543" y="12450"/>
                  <a:pt x="8498" y="12457"/>
                  <a:pt x="8454" y="12474"/>
                </a:cubicBezTo>
                <a:cubicBezTo>
                  <a:pt x="8231" y="12530"/>
                  <a:pt x="8035" y="12586"/>
                  <a:pt x="7812" y="12614"/>
                </a:cubicBezTo>
                <a:cubicBezTo>
                  <a:pt x="7589" y="12642"/>
                  <a:pt x="7421" y="12865"/>
                  <a:pt x="7477" y="13116"/>
                </a:cubicBezTo>
                <a:cubicBezTo>
                  <a:pt x="7505" y="13311"/>
                  <a:pt x="7700" y="13451"/>
                  <a:pt x="7896" y="13451"/>
                </a:cubicBezTo>
                <a:lnTo>
                  <a:pt x="7979" y="13451"/>
                </a:lnTo>
                <a:cubicBezTo>
                  <a:pt x="8203" y="13423"/>
                  <a:pt x="8454" y="13367"/>
                  <a:pt x="8677" y="13283"/>
                </a:cubicBezTo>
                <a:cubicBezTo>
                  <a:pt x="8900" y="13227"/>
                  <a:pt x="9040" y="12976"/>
                  <a:pt x="8984" y="12753"/>
                </a:cubicBezTo>
                <a:cubicBezTo>
                  <a:pt x="8917" y="12575"/>
                  <a:pt x="8761" y="12450"/>
                  <a:pt x="8587" y="12450"/>
                </a:cubicBezTo>
                <a:close/>
                <a:moveTo>
                  <a:pt x="5800" y="12631"/>
                </a:moveTo>
                <a:cubicBezTo>
                  <a:pt x="5609" y="12631"/>
                  <a:pt x="5437" y="12786"/>
                  <a:pt x="5413" y="13004"/>
                </a:cubicBezTo>
                <a:cubicBezTo>
                  <a:pt x="5385" y="13227"/>
                  <a:pt x="5524" y="13451"/>
                  <a:pt x="5775" y="13478"/>
                </a:cubicBezTo>
                <a:cubicBezTo>
                  <a:pt x="5999" y="13506"/>
                  <a:pt x="6250" y="13534"/>
                  <a:pt x="6501" y="13562"/>
                </a:cubicBezTo>
                <a:lnTo>
                  <a:pt x="6529" y="13562"/>
                </a:lnTo>
                <a:cubicBezTo>
                  <a:pt x="6752" y="13562"/>
                  <a:pt x="6947" y="13367"/>
                  <a:pt x="6947" y="13144"/>
                </a:cubicBezTo>
                <a:cubicBezTo>
                  <a:pt x="6947" y="12893"/>
                  <a:pt x="6780" y="12697"/>
                  <a:pt x="6529" y="12697"/>
                </a:cubicBezTo>
                <a:cubicBezTo>
                  <a:pt x="6333" y="12697"/>
                  <a:pt x="6110" y="12669"/>
                  <a:pt x="5887" y="12642"/>
                </a:cubicBezTo>
                <a:cubicBezTo>
                  <a:pt x="5858" y="12634"/>
                  <a:pt x="5829" y="12631"/>
                  <a:pt x="5800" y="126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344;p29"/>
          <p:cNvSpPr txBox="1">
            <a:spLocks noGrp="1"/>
          </p:cNvSpPr>
          <p:nvPr>
            <p:ph type="ctrTitle"/>
          </p:nvPr>
        </p:nvSpPr>
        <p:spPr>
          <a:xfrm>
            <a:off x="103174" y="134852"/>
            <a:ext cx="8921556" cy="378091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buSzTx/>
            </a:pPr>
            <a:r>
              <a:rPr lang="vi-VN" sz="3700" dirty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HOẠT ĐỘNG THỰC HÀNH </a:t>
            </a:r>
            <a:r>
              <a:rPr lang="en-US" sz="3700" dirty="0" smtClean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700" dirty="0" smtClean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vi-VN" sz="3700" dirty="0" smtClean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TRẢI NGHIỆM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en-US" sz="3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MÔ TẢ THÍ NGHIỆM NGẪU NHIÊN VỚI PHẦN MỀM EXCEL</a:t>
            </a:r>
            <a:endParaRPr sz="37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5" name="Google Shape;409;p29"/>
          <p:cNvGrpSpPr/>
          <p:nvPr/>
        </p:nvGrpSpPr>
        <p:grpSpPr>
          <a:xfrm>
            <a:off x="502547" y="3685174"/>
            <a:ext cx="682197" cy="727799"/>
            <a:chOff x="3415803" y="4166536"/>
            <a:chExt cx="779961" cy="762462"/>
          </a:xfrm>
        </p:grpSpPr>
        <p:sp>
          <p:nvSpPr>
            <p:cNvPr id="126" name="Google Shape;410;p29"/>
            <p:cNvSpPr/>
            <p:nvPr/>
          </p:nvSpPr>
          <p:spPr>
            <a:xfrm>
              <a:off x="3816430" y="4262523"/>
              <a:ext cx="214059" cy="214796"/>
            </a:xfrm>
            <a:custGeom>
              <a:avLst/>
              <a:gdLst/>
              <a:ahLst/>
              <a:cxnLst/>
              <a:rect l="l" t="t" r="r" b="b"/>
              <a:pathLst>
                <a:path w="7841" h="7868" extrusionOk="0">
                  <a:moveTo>
                    <a:pt x="6111" y="0"/>
                  </a:moveTo>
                  <a:lnTo>
                    <a:pt x="1" y="6138"/>
                  </a:lnTo>
                  <a:lnTo>
                    <a:pt x="1703" y="7868"/>
                  </a:lnTo>
                  <a:lnTo>
                    <a:pt x="7840" y="1730"/>
                  </a:lnTo>
                  <a:lnTo>
                    <a:pt x="61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11;p29"/>
            <p:cNvSpPr/>
            <p:nvPr/>
          </p:nvSpPr>
          <p:spPr>
            <a:xfrm>
              <a:off x="3875835" y="4321927"/>
              <a:ext cx="214059" cy="214059"/>
            </a:xfrm>
            <a:custGeom>
              <a:avLst/>
              <a:gdLst/>
              <a:ahLst/>
              <a:cxnLst/>
              <a:rect l="l" t="t" r="r" b="b"/>
              <a:pathLst>
                <a:path w="7841" h="7841" extrusionOk="0">
                  <a:moveTo>
                    <a:pt x="6111" y="1"/>
                  </a:moveTo>
                  <a:lnTo>
                    <a:pt x="1" y="6138"/>
                  </a:lnTo>
                  <a:lnTo>
                    <a:pt x="1703" y="7840"/>
                  </a:lnTo>
                  <a:lnTo>
                    <a:pt x="7840" y="1730"/>
                  </a:lnTo>
                  <a:lnTo>
                    <a:pt x="61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12;p29"/>
            <p:cNvSpPr/>
            <p:nvPr/>
          </p:nvSpPr>
          <p:spPr>
            <a:xfrm>
              <a:off x="3561284" y="4549664"/>
              <a:ext cx="182828" cy="182064"/>
            </a:xfrm>
            <a:custGeom>
              <a:avLst/>
              <a:gdLst/>
              <a:ahLst/>
              <a:cxnLst/>
              <a:rect l="l" t="t" r="r" b="b"/>
              <a:pathLst>
                <a:path w="6697" h="6669" extrusionOk="0">
                  <a:moveTo>
                    <a:pt x="4967" y="0"/>
                  </a:moveTo>
                  <a:lnTo>
                    <a:pt x="0" y="4966"/>
                  </a:lnTo>
                  <a:lnTo>
                    <a:pt x="1702" y="6668"/>
                  </a:lnTo>
                  <a:lnTo>
                    <a:pt x="6696" y="1702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13;p29"/>
            <p:cNvSpPr/>
            <p:nvPr/>
          </p:nvSpPr>
          <p:spPr>
            <a:xfrm>
              <a:off x="3620689" y="4608304"/>
              <a:ext cx="182828" cy="182828"/>
            </a:xfrm>
            <a:custGeom>
              <a:avLst/>
              <a:gdLst/>
              <a:ahLst/>
              <a:cxnLst/>
              <a:rect l="l" t="t" r="r" b="b"/>
              <a:pathLst>
                <a:path w="6697" h="6697" extrusionOk="0">
                  <a:moveTo>
                    <a:pt x="4967" y="1"/>
                  </a:moveTo>
                  <a:lnTo>
                    <a:pt x="1" y="4995"/>
                  </a:lnTo>
                  <a:lnTo>
                    <a:pt x="1702" y="6696"/>
                  </a:lnTo>
                  <a:lnTo>
                    <a:pt x="6696" y="1730"/>
                  </a:lnTo>
                  <a:lnTo>
                    <a:pt x="4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14;p29"/>
            <p:cNvSpPr/>
            <p:nvPr/>
          </p:nvSpPr>
          <p:spPr>
            <a:xfrm>
              <a:off x="3440946" y="4751493"/>
              <a:ext cx="159978" cy="159978"/>
            </a:xfrm>
            <a:custGeom>
              <a:avLst/>
              <a:gdLst/>
              <a:ahLst/>
              <a:cxnLst/>
              <a:rect l="l" t="t" r="r" b="b"/>
              <a:pathLst>
                <a:path w="5860" h="5860" extrusionOk="0">
                  <a:moveTo>
                    <a:pt x="1981" y="1"/>
                  </a:moveTo>
                  <a:lnTo>
                    <a:pt x="726" y="1256"/>
                  </a:lnTo>
                  <a:cubicBezTo>
                    <a:pt x="252" y="1703"/>
                    <a:pt x="0" y="2316"/>
                    <a:pt x="0" y="2958"/>
                  </a:cubicBezTo>
                  <a:cubicBezTo>
                    <a:pt x="0" y="3600"/>
                    <a:pt x="252" y="4213"/>
                    <a:pt x="726" y="4660"/>
                  </a:cubicBezTo>
                  <a:lnTo>
                    <a:pt x="1200" y="5134"/>
                  </a:lnTo>
                  <a:cubicBezTo>
                    <a:pt x="1646" y="5608"/>
                    <a:pt x="2260" y="5859"/>
                    <a:pt x="2902" y="5859"/>
                  </a:cubicBezTo>
                  <a:cubicBezTo>
                    <a:pt x="3544" y="5859"/>
                    <a:pt x="4157" y="5608"/>
                    <a:pt x="4604" y="5134"/>
                  </a:cubicBezTo>
                  <a:lnTo>
                    <a:pt x="5859" y="387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15;p29"/>
            <p:cNvSpPr/>
            <p:nvPr/>
          </p:nvSpPr>
          <p:spPr>
            <a:xfrm>
              <a:off x="4103572" y="4190915"/>
              <a:ext cx="56402" cy="57166"/>
            </a:xfrm>
            <a:custGeom>
              <a:avLst/>
              <a:gdLst/>
              <a:ahLst/>
              <a:cxnLst/>
              <a:rect l="l" t="t" r="r" b="b"/>
              <a:pathLst>
                <a:path w="2066" h="2094" extrusionOk="0">
                  <a:moveTo>
                    <a:pt x="2065" y="1"/>
                  </a:moveTo>
                  <a:lnTo>
                    <a:pt x="1" y="810"/>
                  </a:lnTo>
                  <a:lnTo>
                    <a:pt x="1284" y="2093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16;p29"/>
            <p:cNvSpPr/>
            <p:nvPr/>
          </p:nvSpPr>
          <p:spPr>
            <a:xfrm>
              <a:off x="3457708" y="4190915"/>
              <a:ext cx="716734" cy="716734"/>
            </a:xfrm>
            <a:custGeom>
              <a:avLst/>
              <a:gdLst/>
              <a:ahLst/>
              <a:cxnLst/>
              <a:rect l="l" t="t" r="r" b="b"/>
              <a:pathLst>
                <a:path w="26254" h="26254" extrusionOk="0">
                  <a:moveTo>
                    <a:pt x="23272" y="21532"/>
                  </a:moveTo>
                  <a:cubicBezTo>
                    <a:pt x="23554" y="21532"/>
                    <a:pt x="23840" y="21637"/>
                    <a:pt x="24049" y="21846"/>
                  </a:cubicBezTo>
                  <a:cubicBezTo>
                    <a:pt x="24496" y="22264"/>
                    <a:pt x="24496" y="22962"/>
                    <a:pt x="24049" y="23408"/>
                  </a:cubicBezTo>
                  <a:cubicBezTo>
                    <a:pt x="23854" y="23604"/>
                    <a:pt x="23575" y="23715"/>
                    <a:pt x="23268" y="23715"/>
                  </a:cubicBezTo>
                  <a:cubicBezTo>
                    <a:pt x="22989" y="23715"/>
                    <a:pt x="22710" y="23604"/>
                    <a:pt x="22515" y="23408"/>
                  </a:cubicBezTo>
                  <a:cubicBezTo>
                    <a:pt x="22068" y="22962"/>
                    <a:pt x="22068" y="22264"/>
                    <a:pt x="22515" y="21846"/>
                  </a:cubicBezTo>
                  <a:cubicBezTo>
                    <a:pt x="22710" y="21637"/>
                    <a:pt x="22989" y="21532"/>
                    <a:pt x="23272" y="21532"/>
                  </a:cubicBezTo>
                  <a:close/>
                  <a:moveTo>
                    <a:pt x="3460" y="1"/>
                  </a:moveTo>
                  <a:lnTo>
                    <a:pt x="0" y="3433"/>
                  </a:lnTo>
                  <a:lnTo>
                    <a:pt x="22822" y="26254"/>
                  </a:lnTo>
                  <a:lnTo>
                    <a:pt x="26253" y="22795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17;p29"/>
            <p:cNvSpPr/>
            <p:nvPr/>
          </p:nvSpPr>
          <p:spPr>
            <a:xfrm>
              <a:off x="3793580" y="4241392"/>
              <a:ext cx="258995" cy="257275"/>
            </a:xfrm>
            <a:custGeom>
              <a:avLst/>
              <a:gdLst/>
              <a:ahLst/>
              <a:cxnLst/>
              <a:rect l="l" t="t" r="r" b="b"/>
              <a:pathLst>
                <a:path w="9487" h="9424" extrusionOk="0">
                  <a:moveTo>
                    <a:pt x="6948" y="774"/>
                  </a:moveTo>
                  <a:lnTo>
                    <a:pt x="8677" y="2504"/>
                  </a:lnTo>
                  <a:lnTo>
                    <a:pt x="2540" y="8642"/>
                  </a:lnTo>
                  <a:lnTo>
                    <a:pt x="838" y="6912"/>
                  </a:lnTo>
                  <a:lnTo>
                    <a:pt x="6948" y="774"/>
                  </a:lnTo>
                  <a:close/>
                  <a:moveTo>
                    <a:pt x="6962" y="0"/>
                  </a:moveTo>
                  <a:cubicBezTo>
                    <a:pt x="6878" y="0"/>
                    <a:pt x="6794" y="35"/>
                    <a:pt x="6724" y="105"/>
                  </a:cubicBezTo>
                  <a:lnTo>
                    <a:pt x="140" y="6689"/>
                  </a:lnTo>
                  <a:cubicBezTo>
                    <a:pt x="1" y="6829"/>
                    <a:pt x="1" y="7024"/>
                    <a:pt x="140" y="7163"/>
                  </a:cubicBezTo>
                  <a:lnTo>
                    <a:pt x="2316" y="9312"/>
                  </a:lnTo>
                  <a:cubicBezTo>
                    <a:pt x="2372" y="9395"/>
                    <a:pt x="2456" y="9423"/>
                    <a:pt x="2540" y="9423"/>
                  </a:cubicBezTo>
                  <a:cubicBezTo>
                    <a:pt x="2623" y="9423"/>
                    <a:pt x="2707" y="9395"/>
                    <a:pt x="2763" y="9312"/>
                  </a:cubicBezTo>
                  <a:lnTo>
                    <a:pt x="9375" y="2727"/>
                  </a:lnTo>
                  <a:cubicBezTo>
                    <a:pt x="9486" y="2588"/>
                    <a:pt x="9486" y="2393"/>
                    <a:pt x="9375" y="2281"/>
                  </a:cubicBezTo>
                  <a:lnTo>
                    <a:pt x="7199" y="105"/>
                  </a:lnTo>
                  <a:cubicBezTo>
                    <a:pt x="7129" y="35"/>
                    <a:pt x="7045" y="0"/>
                    <a:pt x="6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18;p29"/>
            <p:cNvSpPr/>
            <p:nvPr/>
          </p:nvSpPr>
          <p:spPr>
            <a:xfrm>
              <a:off x="3852985" y="4300797"/>
              <a:ext cx="258995" cy="257275"/>
            </a:xfrm>
            <a:custGeom>
              <a:avLst/>
              <a:gdLst/>
              <a:ahLst/>
              <a:cxnLst/>
              <a:rect l="l" t="t" r="r" b="b"/>
              <a:pathLst>
                <a:path w="9487" h="9424" extrusionOk="0">
                  <a:moveTo>
                    <a:pt x="6948" y="775"/>
                  </a:moveTo>
                  <a:lnTo>
                    <a:pt x="8677" y="2504"/>
                  </a:lnTo>
                  <a:lnTo>
                    <a:pt x="2540" y="8614"/>
                  </a:lnTo>
                  <a:lnTo>
                    <a:pt x="838" y="6912"/>
                  </a:lnTo>
                  <a:lnTo>
                    <a:pt x="6948" y="775"/>
                  </a:lnTo>
                  <a:close/>
                  <a:moveTo>
                    <a:pt x="6951" y="0"/>
                  </a:moveTo>
                  <a:cubicBezTo>
                    <a:pt x="6864" y="0"/>
                    <a:pt x="6780" y="35"/>
                    <a:pt x="6725" y="105"/>
                  </a:cubicBezTo>
                  <a:lnTo>
                    <a:pt x="140" y="6689"/>
                  </a:lnTo>
                  <a:cubicBezTo>
                    <a:pt x="1" y="6801"/>
                    <a:pt x="1" y="7024"/>
                    <a:pt x="140" y="7136"/>
                  </a:cubicBezTo>
                  <a:lnTo>
                    <a:pt x="2316" y="9312"/>
                  </a:lnTo>
                  <a:cubicBezTo>
                    <a:pt x="2372" y="9368"/>
                    <a:pt x="2456" y="9423"/>
                    <a:pt x="2540" y="9423"/>
                  </a:cubicBezTo>
                  <a:cubicBezTo>
                    <a:pt x="2623" y="9423"/>
                    <a:pt x="2707" y="9368"/>
                    <a:pt x="2763" y="9312"/>
                  </a:cubicBezTo>
                  <a:lnTo>
                    <a:pt x="9347" y="2728"/>
                  </a:lnTo>
                  <a:cubicBezTo>
                    <a:pt x="9487" y="2588"/>
                    <a:pt x="9487" y="2393"/>
                    <a:pt x="9347" y="2253"/>
                  </a:cubicBezTo>
                  <a:lnTo>
                    <a:pt x="7199" y="105"/>
                  </a:lnTo>
                  <a:cubicBezTo>
                    <a:pt x="7129" y="35"/>
                    <a:pt x="7038" y="0"/>
                    <a:pt x="6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19;p29"/>
            <p:cNvSpPr/>
            <p:nvPr/>
          </p:nvSpPr>
          <p:spPr>
            <a:xfrm>
              <a:off x="3539199" y="4527769"/>
              <a:ext cx="226235" cy="225280"/>
            </a:xfrm>
            <a:custGeom>
              <a:avLst/>
              <a:gdLst/>
              <a:ahLst/>
              <a:cxnLst/>
              <a:rect l="l" t="t" r="r" b="b"/>
              <a:pathLst>
                <a:path w="8287" h="8252" extrusionOk="0">
                  <a:moveTo>
                    <a:pt x="5776" y="802"/>
                  </a:moveTo>
                  <a:lnTo>
                    <a:pt x="7505" y="2504"/>
                  </a:lnTo>
                  <a:lnTo>
                    <a:pt x="2511" y="7470"/>
                  </a:lnTo>
                  <a:lnTo>
                    <a:pt x="809" y="5768"/>
                  </a:lnTo>
                  <a:lnTo>
                    <a:pt x="5776" y="802"/>
                  </a:lnTo>
                  <a:close/>
                  <a:moveTo>
                    <a:pt x="5789" y="0"/>
                  </a:moveTo>
                  <a:cubicBezTo>
                    <a:pt x="5706" y="0"/>
                    <a:pt x="5622" y="35"/>
                    <a:pt x="5552" y="105"/>
                  </a:cubicBezTo>
                  <a:lnTo>
                    <a:pt x="112" y="5545"/>
                  </a:lnTo>
                  <a:cubicBezTo>
                    <a:pt x="0" y="5657"/>
                    <a:pt x="0" y="5852"/>
                    <a:pt x="112" y="5992"/>
                  </a:cubicBezTo>
                  <a:lnTo>
                    <a:pt x="2288" y="8168"/>
                  </a:lnTo>
                  <a:cubicBezTo>
                    <a:pt x="2344" y="8224"/>
                    <a:pt x="2428" y="8251"/>
                    <a:pt x="2511" y="8251"/>
                  </a:cubicBezTo>
                  <a:cubicBezTo>
                    <a:pt x="2623" y="8251"/>
                    <a:pt x="2679" y="8224"/>
                    <a:pt x="2762" y="8168"/>
                  </a:cubicBezTo>
                  <a:lnTo>
                    <a:pt x="8203" y="2727"/>
                  </a:lnTo>
                  <a:cubicBezTo>
                    <a:pt x="8259" y="2672"/>
                    <a:pt x="8286" y="2588"/>
                    <a:pt x="8286" y="2504"/>
                  </a:cubicBezTo>
                  <a:cubicBezTo>
                    <a:pt x="8286" y="2421"/>
                    <a:pt x="8259" y="2337"/>
                    <a:pt x="8203" y="2281"/>
                  </a:cubicBezTo>
                  <a:lnTo>
                    <a:pt x="6027" y="105"/>
                  </a:lnTo>
                  <a:cubicBezTo>
                    <a:pt x="5957" y="35"/>
                    <a:pt x="5873" y="0"/>
                    <a:pt x="5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20;p29"/>
            <p:cNvSpPr/>
            <p:nvPr/>
          </p:nvSpPr>
          <p:spPr>
            <a:xfrm>
              <a:off x="3599368" y="4587174"/>
              <a:ext cx="225471" cy="225280"/>
            </a:xfrm>
            <a:custGeom>
              <a:avLst/>
              <a:gdLst/>
              <a:ahLst/>
              <a:cxnLst/>
              <a:rect l="l" t="t" r="r" b="b"/>
              <a:pathLst>
                <a:path w="8259" h="8252" extrusionOk="0">
                  <a:moveTo>
                    <a:pt x="5748" y="775"/>
                  </a:moveTo>
                  <a:lnTo>
                    <a:pt x="7477" y="2504"/>
                  </a:lnTo>
                  <a:lnTo>
                    <a:pt x="2483" y="7470"/>
                  </a:lnTo>
                  <a:lnTo>
                    <a:pt x="782" y="5769"/>
                  </a:lnTo>
                  <a:lnTo>
                    <a:pt x="5748" y="775"/>
                  </a:lnTo>
                  <a:close/>
                  <a:moveTo>
                    <a:pt x="5762" y="0"/>
                  </a:moveTo>
                  <a:cubicBezTo>
                    <a:pt x="5678" y="0"/>
                    <a:pt x="5594" y="35"/>
                    <a:pt x="5524" y="105"/>
                  </a:cubicBezTo>
                  <a:lnTo>
                    <a:pt x="84" y="5545"/>
                  </a:lnTo>
                  <a:cubicBezTo>
                    <a:pt x="28" y="5601"/>
                    <a:pt x="0" y="5685"/>
                    <a:pt x="0" y="5769"/>
                  </a:cubicBezTo>
                  <a:cubicBezTo>
                    <a:pt x="0" y="5852"/>
                    <a:pt x="28" y="5936"/>
                    <a:pt x="84" y="5992"/>
                  </a:cubicBezTo>
                  <a:lnTo>
                    <a:pt x="2260" y="8168"/>
                  </a:lnTo>
                  <a:cubicBezTo>
                    <a:pt x="2316" y="8224"/>
                    <a:pt x="2400" y="8252"/>
                    <a:pt x="2483" y="8252"/>
                  </a:cubicBezTo>
                  <a:cubicBezTo>
                    <a:pt x="2567" y="8252"/>
                    <a:pt x="2651" y="8224"/>
                    <a:pt x="2735" y="8168"/>
                  </a:cubicBezTo>
                  <a:lnTo>
                    <a:pt x="8147" y="2728"/>
                  </a:lnTo>
                  <a:cubicBezTo>
                    <a:pt x="8231" y="2672"/>
                    <a:pt x="8259" y="2588"/>
                    <a:pt x="8259" y="2504"/>
                  </a:cubicBezTo>
                  <a:cubicBezTo>
                    <a:pt x="8259" y="2421"/>
                    <a:pt x="8231" y="2337"/>
                    <a:pt x="8147" y="2281"/>
                  </a:cubicBezTo>
                  <a:lnTo>
                    <a:pt x="5999" y="105"/>
                  </a:lnTo>
                  <a:cubicBezTo>
                    <a:pt x="5929" y="35"/>
                    <a:pt x="5845" y="0"/>
                    <a:pt x="5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21;p29"/>
            <p:cNvSpPr/>
            <p:nvPr/>
          </p:nvSpPr>
          <p:spPr>
            <a:xfrm>
              <a:off x="3415803" y="4676090"/>
              <a:ext cx="261288" cy="252907"/>
            </a:xfrm>
            <a:custGeom>
              <a:avLst/>
              <a:gdLst/>
              <a:ahLst/>
              <a:cxnLst/>
              <a:rect l="l" t="t" r="r" b="b"/>
              <a:pathLst>
                <a:path w="9571" h="9264" extrusionOk="0">
                  <a:moveTo>
                    <a:pt x="4883" y="782"/>
                  </a:moveTo>
                  <a:lnTo>
                    <a:pt x="8761" y="4688"/>
                  </a:lnTo>
                  <a:lnTo>
                    <a:pt x="5525" y="7896"/>
                  </a:lnTo>
                  <a:cubicBezTo>
                    <a:pt x="5078" y="8370"/>
                    <a:pt x="4465" y="8621"/>
                    <a:pt x="3823" y="8621"/>
                  </a:cubicBezTo>
                  <a:cubicBezTo>
                    <a:pt x="3181" y="8621"/>
                    <a:pt x="2567" y="8370"/>
                    <a:pt x="2121" y="7896"/>
                  </a:cubicBezTo>
                  <a:lnTo>
                    <a:pt x="1647" y="7422"/>
                  </a:lnTo>
                  <a:cubicBezTo>
                    <a:pt x="698" y="6473"/>
                    <a:pt x="698" y="4967"/>
                    <a:pt x="1647" y="4018"/>
                  </a:cubicBezTo>
                  <a:lnTo>
                    <a:pt x="4883" y="782"/>
                  </a:lnTo>
                  <a:close/>
                  <a:moveTo>
                    <a:pt x="4883" y="1"/>
                  </a:moveTo>
                  <a:cubicBezTo>
                    <a:pt x="4771" y="1"/>
                    <a:pt x="4716" y="29"/>
                    <a:pt x="4632" y="112"/>
                  </a:cubicBezTo>
                  <a:lnTo>
                    <a:pt x="1173" y="3572"/>
                  </a:lnTo>
                  <a:cubicBezTo>
                    <a:pt x="1" y="4744"/>
                    <a:pt x="1" y="6696"/>
                    <a:pt x="1173" y="7896"/>
                  </a:cubicBezTo>
                  <a:lnTo>
                    <a:pt x="1675" y="8370"/>
                  </a:lnTo>
                  <a:cubicBezTo>
                    <a:pt x="2233" y="8956"/>
                    <a:pt x="3014" y="9263"/>
                    <a:pt x="3823" y="9263"/>
                  </a:cubicBezTo>
                  <a:cubicBezTo>
                    <a:pt x="4632" y="9263"/>
                    <a:pt x="5413" y="8956"/>
                    <a:pt x="5999" y="8370"/>
                  </a:cubicBezTo>
                  <a:lnTo>
                    <a:pt x="9459" y="4911"/>
                  </a:lnTo>
                  <a:cubicBezTo>
                    <a:pt x="9570" y="4771"/>
                    <a:pt x="9570" y="4576"/>
                    <a:pt x="9459" y="4437"/>
                  </a:cubicBezTo>
                  <a:lnTo>
                    <a:pt x="5106" y="112"/>
                  </a:lnTo>
                  <a:cubicBezTo>
                    <a:pt x="5050" y="29"/>
                    <a:pt x="4967" y="1"/>
                    <a:pt x="4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22;p29"/>
            <p:cNvSpPr/>
            <p:nvPr/>
          </p:nvSpPr>
          <p:spPr>
            <a:xfrm>
              <a:off x="3485117" y="4676090"/>
              <a:ext cx="191974" cy="190445"/>
            </a:xfrm>
            <a:custGeom>
              <a:avLst/>
              <a:gdLst/>
              <a:ahLst/>
              <a:cxnLst/>
              <a:rect l="l" t="t" r="r" b="b"/>
              <a:pathLst>
                <a:path w="7032" h="6976" extrusionOk="0">
                  <a:moveTo>
                    <a:pt x="2344" y="782"/>
                  </a:moveTo>
                  <a:lnTo>
                    <a:pt x="6222" y="4688"/>
                  </a:lnTo>
                  <a:lnTo>
                    <a:pt x="4716" y="6194"/>
                  </a:lnTo>
                  <a:lnTo>
                    <a:pt x="810" y="2288"/>
                  </a:lnTo>
                  <a:lnTo>
                    <a:pt x="2344" y="782"/>
                  </a:lnTo>
                  <a:close/>
                  <a:moveTo>
                    <a:pt x="2344" y="1"/>
                  </a:moveTo>
                  <a:cubicBezTo>
                    <a:pt x="2232" y="1"/>
                    <a:pt x="2177" y="29"/>
                    <a:pt x="2093" y="112"/>
                  </a:cubicBezTo>
                  <a:lnTo>
                    <a:pt x="140" y="2065"/>
                  </a:lnTo>
                  <a:cubicBezTo>
                    <a:pt x="1" y="2205"/>
                    <a:pt x="1" y="2400"/>
                    <a:pt x="140" y="2539"/>
                  </a:cubicBezTo>
                  <a:lnTo>
                    <a:pt x="4464" y="6892"/>
                  </a:lnTo>
                  <a:cubicBezTo>
                    <a:pt x="4548" y="6948"/>
                    <a:pt x="4632" y="6975"/>
                    <a:pt x="4716" y="6975"/>
                  </a:cubicBezTo>
                  <a:cubicBezTo>
                    <a:pt x="4799" y="6975"/>
                    <a:pt x="4883" y="6948"/>
                    <a:pt x="4939" y="6892"/>
                  </a:cubicBezTo>
                  <a:lnTo>
                    <a:pt x="6920" y="4911"/>
                  </a:lnTo>
                  <a:cubicBezTo>
                    <a:pt x="7031" y="4771"/>
                    <a:pt x="7031" y="4576"/>
                    <a:pt x="6920" y="4437"/>
                  </a:cubicBezTo>
                  <a:lnTo>
                    <a:pt x="2567" y="112"/>
                  </a:lnTo>
                  <a:cubicBezTo>
                    <a:pt x="2511" y="29"/>
                    <a:pt x="2428" y="1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23;p29"/>
            <p:cNvSpPr/>
            <p:nvPr/>
          </p:nvSpPr>
          <p:spPr>
            <a:xfrm>
              <a:off x="4077691" y="4166536"/>
              <a:ext cx="107398" cy="106688"/>
            </a:xfrm>
            <a:custGeom>
              <a:avLst/>
              <a:gdLst/>
              <a:ahLst/>
              <a:cxnLst/>
              <a:rect l="l" t="t" r="r" b="b"/>
              <a:pathLst>
                <a:path w="3934" h="3908" extrusionOk="0">
                  <a:moveTo>
                    <a:pt x="3013" y="894"/>
                  </a:moveTo>
                  <a:lnTo>
                    <a:pt x="2232" y="2986"/>
                  </a:lnTo>
                  <a:lnTo>
                    <a:pt x="949" y="1703"/>
                  </a:lnTo>
                  <a:lnTo>
                    <a:pt x="3013" y="894"/>
                  </a:lnTo>
                  <a:close/>
                  <a:moveTo>
                    <a:pt x="3599" y="0"/>
                  </a:moveTo>
                  <a:cubicBezTo>
                    <a:pt x="3555" y="0"/>
                    <a:pt x="3509" y="9"/>
                    <a:pt x="3460" y="29"/>
                  </a:cubicBezTo>
                  <a:lnTo>
                    <a:pt x="223" y="1285"/>
                  </a:lnTo>
                  <a:cubicBezTo>
                    <a:pt x="140" y="1312"/>
                    <a:pt x="56" y="1424"/>
                    <a:pt x="28" y="1508"/>
                  </a:cubicBezTo>
                  <a:cubicBezTo>
                    <a:pt x="0" y="1619"/>
                    <a:pt x="56" y="1731"/>
                    <a:pt x="112" y="1815"/>
                  </a:cubicBezTo>
                  <a:lnTo>
                    <a:pt x="2120" y="3823"/>
                  </a:lnTo>
                  <a:cubicBezTo>
                    <a:pt x="2176" y="3879"/>
                    <a:pt x="2260" y="3907"/>
                    <a:pt x="2344" y="3907"/>
                  </a:cubicBezTo>
                  <a:lnTo>
                    <a:pt x="2427" y="3907"/>
                  </a:lnTo>
                  <a:cubicBezTo>
                    <a:pt x="2539" y="3879"/>
                    <a:pt x="2623" y="3795"/>
                    <a:pt x="2650" y="3712"/>
                  </a:cubicBezTo>
                  <a:lnTo>
                    <a:pt x="3878" y="448"/>
                  </a:lnTo>
                  <a:cubicBezTo>
                    <a:pt x="3934" y="308"/>
                    <a:pt x="3906" y="196"/>
                    <a:pt x="3822" y="85"/>
                  </a:cubicBezTo>
                  <a:cubicBezTo>
                    <a:pt x="3750" y="31"/>
                    <a:pt x="3678" y="0"/>
                    <a:pt x="3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24;p29"/>
            <p:cNvSpPr/>
            <p:nvPr/>
          </p:nvSpPr>
          <p:spPr>
            <a:xfrm>
              <a:off x="3974088" y="4200825"/>
              <a:ext cx="177505" cy="176740"/>
            </a:xfrm>
            <a:custGeom>
              <a:avLst/>
              <a:gdLst/>
              <a:ahLst/>
              <a:cxnLst/>
              <a:rect l="l" t="t" r="r" b="b"/>
              <a:pathLst>
                <a:path w="6502" h="6474" extrusionOk="0">
                  <a:moveTo>
                    <a:pt x="4074" y="726"/>
                  </a:moveTo>
                  <a:lnTo>
                    <a:pt x="5776" y="2400"/>
                  </a:lnTo>
                  <a:lnTo>
                    <a:pt x="4576" y="5580"/>
                  </a:lnTo>
                  <a:lnTo>
                    <a:pt x="921" y="1926"/>
                  </a:lnTo>
                  <a:lnTo>
                    <a:pt x="4074" y="726"/>
                  </a:lnTo>
                  <a:close/>
                  <a:moveTo>
                    <a:pt x="4164" y="1"/>
                  </a:moveTo>
                  <a:cubicBezTo>
                    <a:pt x="4124" y="1"/>
                    <a:pt x="4083" y="10"/>
                    <a:pt x="4046" y="29"/>
                  </a:cubicBezTo>
                  <a:lnTo>
                    <a:pt x="224" y="1507"/>
                  </a:lnTo>
                  <a:cubicBezTo>
                    <a:pt x="140" y="1535"/>
                    <a:pt x="57" y="1647"/>
                    <a:pt x="29" y="1758"/>
                  </a:cubicBezTo>
                  <a:cubicBezTo>
                    <a:pt x="1" y="1842"/>
                    <a:pt x="57" y="1954"/>
                    <a:pt x="112" y="2037"/>
                  </a:cubicBezTo>
                  <a:lnTo>
                    <a:pt x="4465" y="6390"/>
                  </a:lnTo>
                  <a:cubicBezTo>
                    <a:pt x="4520" y="6445"/>
                    <a:pt x="4604" y="6473"/>
                    <a:pt x="4688" y="6473"/>
                  </a:cubicBezTo>
                  <a:cubicBezTo>
                    <a:pt x="4827" y="6473"/>
                    <a:pt x="4939" y="6390"/>
                    <a:pt x="4995" y="6278"/>
                  </a:cubicBezTo>
                  <a:lnTo>
                    <a:pt x="6445" y="2456"/>
                  </a:lnTo>
                  <a:cubicBezTo>
                    <a:pt x="6501" y="2316"/>
                    <a:pt x="6473" y="2177"/>
                    <a:pt x="6390" y="2093"/>
                  </a:cubicBezTo>
                  <a:lnTo>
                    <a:pt x="4381" y="112"/>
                  </a:lnTo>
                  <a:cubicBezTo>
                    <a:pt x="4325" y="38"/>
                    <a:pt x="4245" y="1"/>
                    <a:pt x="4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25;p29"/>
            <p:cNvSpPr/>
            <p:nvPr/>
          </p:nvSpPr>
          <p:spPr>
            <a:xfrm>
              <a:off x="3435622" y="4169593"/>
              <a:ext cx="760141" cy="759404"/>
            </a:xfrm>
            <a:custGeom>
              <a:avLst/>
              <a:gdLst/>
              <a:ahLst/>
              <a:cxnLst/>
              <a:rect l="l" t="t" r="r" b="b"/>
              <a:pathLst>
                <a:path w="27844" h="27817" extrusionOk="0">
                  <a:moveTo>
                    <a:pt x="4269" y="782"/>
                  </a:moveTo>
                  <a:lnTo>
                    <a:pt x="27062" y="23576"/>
                  </a:lnTo>
                  <a:lnTo>
                    <a:pt x="23631" y="27035"/>
                  </a:lnTo>
                  <a:lnTo>
                    <a:pt x="809" y="4214"/>
                  </a:lnTo>
                  <a:lnTo>
                    <a:pt x="4269" y="782"/>
                  </a:lnTo>
                  <a:close/>
                  <a:moveTo>
                    <a:pt x="4255" y="1"/>
                  </a:moveTo>
                  <a:cubicBezTo>
                    <a:pt x="4171" y="1"/>
                    <a:pt x="4087" y="29"/>
                    <a:pt x="4018" y="84"/>
                  </a:cubicBezTo>
                  <a:lnTo>
                    <a:pt x="140" y="3990"/>
                  </a:lnTo>
                  <a:cubicBezTo>
                    <a:pt x="0" y="4130"/>
                    <a:pt x="0" y="4325"/>
                    <a:pt x="140" y="4465"/>
                  </a:cubicBezTo>
                  <a:lnTo>
                    <a:pt x="23380" y="27705"/>
                  </a:lnTo>
                  <a:cubicBezTo>
                    <a:pt x="23463" y="27788"/>
                    <a:pt x="23547" y="27816"/>
                    <a:pt x="23631" y="27816"/>
                  </a:cubicBezTo>
                  <a:cubicBezTo>
                    <a:pt x="23714" y="27816"/>
                    <a:pt x="23798" y="27788"/>
                    <a:pt x="23854" y="27705"/>
                  </a:cubicBezTo>
                  <a:lnTo>
                    <a:pt x="27760" y="23827"/>
                  </a:lnTo>
                  <a:cubicBezTo>
                    <a:pt x="27816" y="23743"/>
                    <a:pt x="27843" y="23659"/>
                    <a:pt x="27843" y="23576"/>
                  </a:cubicBezTo>
                  <a:cubicBezTo>
                    <a:pt x="27843" y="23492"/>
                    <a:pt x="27816" y="23408"/>
                    <a:pt x="27760" y="23352"/>
                  </a:cubicBezTo>
                  <a:lnTo>
                    <a:pt x="4492" y="84"/>
                  </a:lnTo>
                  <a:cubicBezTo>
                    <a:pt x="4422" y="29"/>
                    <a:pt x="4338" y="1"/>
                    <a:pt x="4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26;p29"/>
            <p:cNvSpPr/>
            <p:nvPr/>
          </p:nvSpPr>
          <p:spPr>
            <a:xfrm>
              <a:off x="3482824" y="4266508"/>
              <a:ext cx="76194" cy="74502"/>
            </a:xfrm>
            <a:custGeom>
              <a:avLst/>
              <a:gdLst/>
              <a:ahLst/>
              <a:cxnLst/>
              <a:rect l="l" t="t" r="r" b="b"/>
              <a:pathLst>
                <a:path w="2791" h="2729" extrusionOk="0">
                  <a:moveTo>
                    <a:pt x="2428" y="1"/>
                  </a:moveTo>
                  <a:cubicBezTo>
                    <a:pt x="2344" y="1"/>
                    <a:pt x="2261" y="36"/>
                    <a:pt x="2205" y="106"/>
                  </a:cubicBezTo>
                  <a:lnTo>
                    <a:pt x="140" y="2170"/>
                  </a:lnTo>
                  <a:cubicBezTo>
                    <a:pt x="1" y="2310"/>
                    <a:pt x="1" y="2505"/>
                    <a:pt x="140" y="2644"/>
                  </a:cubicBezTo>
                  <a:cubicBezTo>
                    <a:pt x="196" y="2700"/>
                    <a:pt x="280" y="2728"/>
                    <a:pt x="364" y="2728"/>
                  </a:cubicBezTo>
                  <a:cubicBezTo>
                    <a:pt x="447" y="2728"/>
                    <a:pt x="531" y="2700"/>
                    <a:pt x="587" y="2644"/>
                  </a:cubicBezTo>
                  <a:lnTo>
                    <a:pt x="2651" y="580"/>
                  </a:lnTo>
                  <a:cubicBezTo>
                    <a:pt x="2791" y="440"/>
                    <a:pt x="2791" y="245"/>
                    <a:pt x="2651" y="106"/>
                  </a:cubicBezTo>
                  <a:cubicBezTo>
                    <a:pt x="2595" y="36"/>
                    <a:pt x="2512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27;p29"/>
            <p:cNvSpPr/>
            <p:nvPr/>
          </p:nvSpPr>
          <p:spPr>
            <a:xfrm>
              <a:off x="3530053" y="4314311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1"/>
                  </a:moveTo>
                  <a:cubicBezTo>
                    <a:pt x="2358" y="1"/>
                    <a:pt x="2274" y="29"/>
                    <a:pt x="2205" y="84"/>
                  </a:cubicBezTo>
                  <a:lnTo>
                    <a:pt x="140" y="2149"/>
                  </a:lnTo>
                  <a:cubicBezTo>
                    <a:pt x="1" y="2288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3" y="2707"/>
                  </a:cubicBezTo>
                  <a:cubicBezTo>
                    <a:pt x="447" y="2707"/>
                    <a:pt x="531" y="2679"/>
                    <a:pt x="586" y="2623"/>
                  </a:cubicBezTo>
                  <a:lnTo>
                    <a:pt x="2679" y="559"/>
                  </a:lnTo>
                  <a:cubicBezTo>
                    <a:pt x="2791" y="419"/>
                    <a:pt x="2791" y="224"/>
                    <a:pt x="2679" y="84"/>
                  </a:cubicBezTo>
                  <a:cubicBezTo>
                    <a:pt x="2609" y="29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28;p29"/>
            <p:cNvSpPr/>
            <p:nvPr/>
          </p:nvSpPr>
          <p:spPr>
            <a:xfrm>
              <a:off x="3625276" y="4408769"/>
              <a:ext cx="75430" cy="74665"/>
            </a:xfrm>
            <a:custGeom>
              <a:avLst/>
              <a:gdLst/>
              <a:ahLst/>
              <a:cxnLst/>
              <a:rect l="l" t="t" r="r" b="b"/>
              <a:pathLst>
                <a:path w="2763" h="2735" extrusionOk="0">
                  <a:moveTo>
                    <a:pt x="2413" y="0"/>
                  </a:moveTo>
                  <a:cubicBezTo>
                    <a:pt x="2330" y="0"/>
                    <a:pt x="2246" y="28"/>
                    <a:pt x="2176" y="84"/>
                  </a:cubicBezTo>
                  <a:lnTo>
                    <a:pt x="112" y="2176"/>
                  </a:lnTo>
                  <a:cubicBezTo>
                    <a:pt x="0" y="2288"/>
                    <a:pt x="0" y="2511"/>
                    <a:pt x="112" y="2623"/>
                  </a:cubicBezTo>
                  <a:cubicBezTo>
                    <a:pt x="167" y="2706"/>
                    <a:pt x="251" y="2734"/>
                    <a:pt x="335" y="2734"/>
                  </a:cubicBezTo>
                  <a:cubicBezTo>
                    <a:pt x="418" y="2734"/>
                    <a:pt x="502" y="2706"/>
                    <a:pt x="586" y="2623"/>
                  </a:cubicBezTo>
                  <a:lnTo>
                    <a:pt x="2650" y="558"/>
                  </a:lnTo>
                  <a:cubicBezTo>
                    <a:pt x="2762" y="419"/>
                    <a:pt x="2762" y="223"/>
                    <a:pt x="2650" y="84"/>
                  </a:cubicBezTo>
                  <a:cubicBezTo>
                    <a:pt x="2581" y="28"/>
                    <a:pt x="2497" y="0"/>
                    <a:pt x="2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29;p29"/>
            <p:cNvSpPr/>
            <p:nvPr/>
          </p:nvSpPr>
          <p:spPr>
            <a:xfrm>
              <a:off x="3672477" y="4432547"/>
              <a:ext cx="99809" cy="98089"/>
            </a:xfrm>
            <a:custGeom>
              <a:avLst/>
              <a:gdLst/>
              <a:ahLst/>
              <a:cxnLst/>
              <a:rect l="l" t="t" r="r" b="b"/>
              <a:pathLst>
                <a:path w="3656" h="3593" extrusionOk="0">
                  <a:moveTo>
                    <a:pt x="3282" y="1"/>
                  </a:moveTo>
                  <a:cubicBezTo>
                    <a:pt x="3202" y="1"/>
                    <a:pt x="3125" y="36"/>
                    <a:pt x="3070" y="106"/>
                  </a:cubicBezTo>
                  <a:lnTo>
                    <a:pt x="112" y="3035"/>
                  </a:lnTo>
                  <a:cubicBezTo>
                    <a:pt x="1" y="3147"/>
                    <a:pt x="1" y="3370"/>
                    <a:pt x="112" y="3481"/>
                  </a:cubicBezTo>
                  <a:cubicBezTo>
                    <a:pt x="196" y="3565"/>
                    <a:pt x="280" y="3593"/>
                    <a:pt x="336" y="3593"/>
                  </a:cubicBezTo>
                  <a:cubicBezTo>
                    <a:pt x="419" y="3593"/>
                    <a:pt x="503" y="3565"/>
                    <a:pt x="587" y="3481"/>
                  </a:cubicBezTo>
                  <a:lnTo>
                    <a:pt x="3516" y="552"/>
                  </a:lnTo>
                  <a:cubicBezTo>
                    <a:pt x="3656" y="440"/>
                    <a:pt x="3656" y="217"/>
                    <a:pt x="3516" y="106"/>
                  </a:cubicBezTo>
                  <a:cubicBezTo>
                    <a:pt x="3446" y="36"/>
                    <a:pt x="3363" y="1"/>
                    <a:pt x="3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0;p29"/>
            <p:cNvSpPr/>
            <p:nvPr/>
          </p:nvSpPr>
          <p:spPr>
            <a:xfrm>
              <a:off x="3908595" y="4669238"/>
              <a:ext cx="99809" cy="98280"/>
            </a:xfrm>
            <a:custGeom>
              <a:avLst/>
              <a:gdLst/>
              <a:ahLst/>
              <a:cxnLst/>
              <a:rect l="l" t="t" r="r" b="b"/>
              <a:pathLst>
                <a:path w="3656" h="3600" extrusionOk="0">
                  <a:moveTo>
                    <a:pt x="3307" y="1"/>
                  </a:moveTo>
                  <a:cubicBezTo>
                    <a:pt x="3223" y="1"/>
                    <a:pt x="3139" y="28"/>
                    <a:pt x="3069" y="84"/>
                  </a:cubicBezTo>
                  <a:lnTo>
                    <a:pt x="140" y="3042"/>
                  </a:lnTo>
                  <a:cubicBezTo>
                    <a:pt x="0" y="3153"/>
                    <a:pt x="0" y="3376"/>
                    <a:pt x="140" y="3488"/>
                  </a:cubicBezTo>
                  <a:cubicBezTo>
                    <a:pt x="196" y="3544"/>
                    <a:pt x="279" y="3600"/>
                    <a:pt x="363" y="3600"/>
                  </a:cubicBezTo>
                  <a:cubicBezTo>
                    <a:pt x="447" y="3600"/>
                    <a:pt x="531" y="3544"/>
                    <a:pt x="586" y="3488"/>
                  </a:cubicBezTo>
                  <a:lnTo>
                    <a:pt x="3544" y="559"/>
                  </a:lnTo>
                  <a:cubicBezTo>
                    <a:pt x="3655" y="419"/>
                    <a:pt x="3655" y="224"/>
                    <a:pt x="3544" y="84"/>
                  </a:cubicBezTo>
                  <a:cubicBezTo>
                    <a:pt x="3474" y="28"/>
                    <a:pt x="3390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31;p29"/>
            <p:cNvSpPr/>
            <p:nvPr/>
          </p:nvSpPr>
          <p:spPr>
            <a:xfrm>
              <a:off x="3577282" y="4361540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0"/>
                  </a:moveTo>
                  <a:cubicBezTo>
                    <a:pt x="2358" y="0"/>
                    <a:pt x="2274" y="28"/>
                    <a:pt x="2204" y="84"/>
                  </a:cubicBezTo>
                  <a:lnTo>
                    <a:pt x="140" y="2176"/>
                  </a:lnTo>
                  <a:cubicBezTo>
                    <a:pt x="0" y="2288"/>
                    <a:pt x="0" y="2511"/>
                    <a:pt x="140" y="2623"/>
                  </a:cubicBezTo>
                  <a:cubicBezTo>
                    <a:pt x="196" y="2679"/>
                    <a:pt x="279" y="2707"/>
                    <a:pt x="363" y="2707"/>
                  </a:cubicBezTo>
                  <a:cubicBezTo>
                    <a:pt x="447" y="2707"/>
                    <a:pt x="530" y="2679"/>
                    <a:pt x="586" y="2623"/>
                  </a:cubicBezTo>
                  <a:lnTo>
                    <a:pt x="2679" y="558"/>
                  </a:lnTo>
                  <a:cubicBezTo>
                    <a:pt x="2790" y="419"/>
                    <a:pt x="2790" y="224"/>
                    <a:pt x="2679" y="84"/>
                  </a:cubicBezTo>
                  <a:cubicBezTo>
                    <a:pt x="2609" y="28"/>
                    <a:pt x="2525" y="0"/>
                    <a:pt x="2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32;p29"/>
            <p:cNvSpPr/>
            <p:nvPr/>
          </p:nvSpPr>
          <p:spPr>
            <a:xfrm>
              <a:off x="3719706" y="4503391"/>
              <a:ext cx="76194" cy="74474"/>
            </a:xfrm>
            <a:custGeom>
              <a:avLst/>
              <a:gdLst/>
              <a:ahLst/>
              <a:cxnLst/>
              <a:rect l="l" t="t" r="r" b="b"/>
              <a:pathLst>
                <a:path w="2791" h="2728" extrusionOk="0">
                  <a:moveTo>
                    <a:pt x="2428" y="1"/>
                  </a:moveTo>
                  <a:cubicBezTo>
                    <a:pt x="2344" y="1"/>
                    <a:pt x="2260" y="35"/>
                    <a:pt x="2205" y="105"/>
                  </a:cubicBezTo>
                  <a:lnTo>
                    <a:pt x="112" y="2170"/>
                  </a:lnTo>
                  <a:cubicBezTo>
                    <a:pt x="0" y="2309"/>
                    <a:pt x="0" y="2504"/>
                    <a:pt x="112" y="2644"/>
                  </a:cubicBezTo>
                  <a:cubicBezTo>
                    <a:pt x="196" y="2700"/>
                    <a:pt x="279" y="2728"/>
                    <a:pt x="363" y="2728"/>
                  </a:cubicBezTo>
                  <a:cubicBezTo>
                    <a:pt x="447" y="2728"/>
                    <a:pt x="531" y="2700"/>
                    <a:pt x="586" y="2644"/>
                  </a:cubicBezTo>
                  <a:lnTo>
                    <a:pt x="2651" y="552"/>
                  </a:lnTo>
                  <a:cubicBezTo>
                    <a:pt x="2790" y="440"/>
                    <a:pt x="2790" y="217"/>
                    <a:pt x="2651" y="105"/>
                  </a:cubicBezTo>
                  <a:cubicBezTo>
                    <a:pt x="2595" y="35"/>
                    <a:pt x="2511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33;p29"/>
            <p:cNvSpPr/>
            <p:nvPr/>
          </p:nvSpPr>
          <p:spPr>
            <a:xfrm>
              <a:off x="3766935" y="4550620"/>
              <a:ext cx="76194" cy="74474"/>
            </a:xfrm>
            <a:custGeom>
              <a:avLst/>
              <a:gdLst/>
              <a:ahLst/>
              <a:cxnLst/>
              <a:rect l="l" t="t" r="r" b="b"/>
              <a:pathLst>
                <a:path w="2791" h="2728" extrusionOk="0">
                  <a:moveTo>
                    <a:pt x="2427" y="0"/>
                  </a:moveTo>
                  <a:cubicBezTo>
                    <a:pt x="2344" y="0"/>
                    <a:pt x="2260" y="35"/>
                    <a:pt x="2204" y="105"/>
                  </a:cubicBezTo>
                  <a:lnTo>
                    <a:pt x="140" y="2169"/>
                  </a:lnTo>
                  <a:cubicBezTo>
                    <a:pt x="0" y="2309"/>
                    <a:pt x="0" y="2504"/>
                    <a:pt x="140" y="2644"/>
                  </a:cubicBezTo>
                  <a:cubicBezTo>
                    <a:pt x="196" y="2700"/>
                    <a:pt x="279" y="2727"/>
                    <a:pt x="363" y="2727"/>
                  </a:cubicBezTo>
                  <a:cubicBezTo>
                    <a:pt x="447" y="2727"/>
                    <a:pt x="530" y="2700"/>
                    <a:pt x="586" y="2644"/>
                  </a:cubicBezTo>
                  <a:lnTo>
                    <a:pt x="2651" y="551"/>
                  </a:lnTo>
                  <a:cubicBezTo>
                    <a:pt x="2790" y="440"/>
                    <a:pt x="2790" y="217"/>
                    <a:pt x="2651" y="105"/>
                  </a:cubicBezTo>
                  <a:cubicBezTo>
                    <a:pt x="2595" y="35"/>
                    <a:pt x="2511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34;p29"/>
            <p:cNvSpPr/>
            <p:nvPr/>
          </p:nvSpPr>
          <p:spPr>
            <a:xfrm>
              <a:off x="3861366" y="4645624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1"/>
                  </a:moveTo>
                  <a:cubicBezTo>
                    <a:pt x="2358" y="1"/>
                    <a:pt x="2274" y="29"/>
                    <a:pt x="2205" y="84"/>
                  </a:cubicBezTo>
                  <a:lnTo>
                    <a:pt x="140" y="2149"/>
                  </a:lnTo>
                  <a:cubicBezTo>
                    <a:pt x="1" y="2288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3" y="2707"/>
                  </a:cubicBezTo>
                  <a:cubicBezTo>
                    <a:pt x="447" y="2707"/>
                    <a:pt x="531" y="2679"/>
                    <a:pt x="587" y="2623"/>
                  </a:cubicBezTo>
                  <a:lnTo>
                    <a:pt x="2679" y="559"/>
                  </a:lnTo>
                  <a:cubicBezTo>
                    <a:pt x="2791" y="419"/>
                    <a:pt x="2791" y="224"/>
                    <a:pt x="2679" y="84"/>
                  </a:cubicBezTo>
                  <a:cubicBezTo>
                    <a:pt x="2609" y="29"/>
                    <a:pt x="2526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35;p29"/>
            <p:cNvSpPr/>
            <p:nvPr/>
          </p:nvSpPr>
          <p:spPr>
            <a:xfrm>
              <a:off x="3814137" y="4598395"/>
              <a:ext cx="76194" cy="73928"/>
            </a:xfrm>
            <a:custGeom>
              <a:avLst/>
              <a:gdLst/>
              <a:ahLst/>
              <a:cxnLst/>
              <a:rect l="l" t="t" r="r" b="b"/>
              <a:pathLst>
                <a:path w="2791" h="2708" extrusionOk="0">
                  <a:moveTo>
                    <a:pt x="2428" y="1"/>
                  </a:moveTo>
                  <a:cubicBezTo>
                    <a:pt x="2344" y="1"/>
                    <a:pt x="2261" y="29"/>
                    <a:pt x="2205" y="85"/>
                  </a:cubicBezTo>
                  <a:lnTo>
                    <a:pt x="140" y="2149"/>
                  </a:lnTo>
                  <a:cubicBezTo>
                    <a:pt x="1" y="2289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4" y="2707"/>
                  </a:cubicBezTo>
                  <a:cubicBezTo>
                    <a:pt x="447" y="2707"/>
                    <a:pt x="531" y="2679"/>
                    <a:pt x="587" y="2623"/>
                  </a:cubicBezTo>
                  <a:lnTo>
                    <a:pt x="2651" y="559"/>
                  </a:lnTo>
                  <a:cubicBezTo>
                    <a:pt x="2791" y="419"/>
                    <a:pt x="2791" y="224"/>
                    <a:pt x="2651" y="85"/>
                  </a:cubicBezTo>
                  <a:cubicBezTo>
                    <a:pt x="2596" y="29"/>
                    <a:pt x="2512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36;p29"/>
            <p:cNvSpPr/>
            <p:nvPr/>
          </p:nvSpPr>
          <p:spPr>
            <a:xfrm>
              <a:off x="4060165" y="4778738"/>
              <a:ext cx="66284" cy="59623"/>
            </a:xfrm>
            <a:custGeom>
              <a:avLst/>
              <a:gdLst/>
              <a:ahLst/>
              <a:cxnLst/>
              <a:rect l="l" t="t" r="r" b="b"/>
              <a:pathLst>
                <a:path w="2428" h="2184" extrusionOk="0">
                  <a:moveTo>
                    <a:pt x="1200" y="649"/>
                  </a:moveTo>
                  <a:cubicBezTo>
                    <a:pt x="1340" y="649"/>
                    <a:pt x="1451" y="705"/>
                    <a:pt x="1535" y="788"/>
                  </a:cubicBezTo>
                  <a:cubicBezTo>
                    <a:pt x="1702" y="956"/>
                    <a:pt x="1702" y="1235"/>
                    <a:pt x="1535" y="1402"/>
                  </a:cubicBezTo>
                  <a:cubicBezTo>
                    <a:pt x="1451" y="1486"/>
                    <a:pt x="1333" y="1528"/>
                    <a:pt x="1214" y="1528"/>
                  </a:cubicBezTo>
                  <a:cubicBezTo>
                    <a:pt x="1095" y="1528"/>
                    <a:pt x="977" y="1486"/>
                    <a:pt x="893" y="1402"/>
                  </a:cubicBezTo>
                  <a:cubicBezTo>
                    <a:pt x="726" y="1235"/>
                    <a:pt x="726" y="956"/>
                    <a:pt x="893" y="788"/>
                  </a:cubicBezTo>
                  <a:cubicBezTo>
                    <a:pt x="977" y="705"/>
                    <a:pt x="1088" y="649"/>
                    <a:pt x="1200" y="649"/>
                  </a:cubicBezTo>
                  <a:close/>
                  <a:moveTo>
                    <a:pt x="1204" y="0"/>
                  </a:moveTo>
                  <a:cubicBezTo>
                    <a:pt x="921" y="0"/>
                    <a:pt x="642" y="105"/>
                    <a:pt x="447" y="314"/>
                  </a:cubicBezTo>
                  <a:cubicBezTo>
                    <a:pt x="0" y="732"/>
                    <a:pt x="0" y="1430"/>
                    <a:pt x="447" y="1876"/>
                  </a:cubicBezTo>
                  <a:cubicBezTo>
                    <a:pt x="642" y="2072"/>
                    <a:pt x="921" y="2183"/>
                    <a:pt x="1200" y="2183"/>
                  </a:cubicBezTo>
                  <a:cubicBezTo>
                    <a:pt x="1507" y="2183"/>
                    <a:pt x="1786" y="2072"/>
                    <a:pt x="1981" y="1876"/>
                  </a:cubicBezTo>
                  <a:cubicBezTo>
                    <a:pt x="2428" y="1430"/>
                    <a:pt x="2428" y="732"/>
                    <a:pt x="1981" y="314"/>
                  </a:cubicBezTo>
                  <a:cubicBezTo>
                    <a:pt x="1772" y="105"/>
                    <a:pt x="1486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57" y="1366128"/>
            <a:ext cx="1290395" cy="218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242376" y="478422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</a:t>
            </a:r>
            <a:r>
              <a:rPr lang="vi-VN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1: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Chuẩn bị dữ liệu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8434" y="1266819"/>
            <a:ext cx="46804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1800" dirty="0"/>
              <a:t>• Mở phần mềm bảng tính Excel. nhập các giá trị 1; 2; 3; 4; 5; 6 vào các ô A1; A2; A3, A4; A5; A6. </a:t>
            </a:r>
            <a:endParaRPr lang="en-US" sz="1800" dirty="0" smtClean="0"/>
          </a:p>
          <a:p>
            <a:pPr lvl="0" algn="just">
              <a:lnSpc>
                <a:spcPct val="150000"/>
              </a:lnSpc>
              <a:defRPr/>
            </a:pPr>
            <a:r>
              <a:rPr lang="vi-VN" sz="1800" dirty="0" smtClean="0"/>
              <a:t>• </a:t>
            </a:r>
            <a:r>
              <a:rPr lang="vi-VN" sz="1800" dirty="0"/>
              <a:t>Nhập ba từ "Xanh", hai từ “Đô”, một từ “Vàng” tương ứng vào các ô B1; B2; B3; B4, B5, B6.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247" y="4238704"/>
            <a:ext cx="871650" cy="736375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5583448" y="1366128"/>
            <a:ext cx="2576799" cy="24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6857" y="1366128"/>
            <a:ext cx="1290395" cy="218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251723" y="215179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2: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Thực hiện lấy bóng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4389" y="1057175"/>
            <a:ext cx="5025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/>
              <a:t>• Trong ô C1 gõ hàm </a:t>
            </a:r>
            <a:r>
              <a:rPr lang="en-US" sz="1800" dirty="0" smtClean="0"/>
              <a:t>“=RANDBETWEEN </a:t>
            </a:r>
            <a:r>
              <a:rPr lang="en-US" sz="1800" dirty="0"/>
              <a:t>(1;6)". 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4389" y="2852523"/>
            <a:ext cx="57834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 smtClean="0"/>
              <a:t>• </a:t>
            </a:r>
            <a:r>
              <a:rPr lang="en-US" sz="1800" dirty="0"/>
              <a:t>Trong ô D1 gỗ hàm “=VLOOKUP(C1; $A$1:$B$6;2)".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" name="Picture 21" descr="A screenshot of a table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5516233" y="1271882"/>
            <a:ext cx="2810510" cy="1374775"/>
          </a:xfrm>
          <a:prstGeom prst="rect">
            <a:avLst/>
          </a:prstGeom>
        </p:spPr>
      </p:pic>
      <p:pic>
        <p:nvPicPr>
          <p:cNvPr id="23" name="Picture 22" descr="A screenshot of a spreadsheet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5487068" y="3566220"/>
            <a:ext cx="3149600" cy="12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9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6857" y="1366128"/>
            <a:ext cx="1290395" cy="218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1018" y="1068019"/>
            <a:ext cx="7973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1800" dirty="0"/>
              <a:t>• Copy công thức của hai ô C1, D1 bằng cách kéo từ dòng 1 đến dòng 100. </a:t>
            </a:r>
            <a:endParaRPr lang="en-US" sz="1800" dirty="0" smtClean="0"/>
          </a:p>
          <a:p>
            <a:pPr lvl="0" algn="just">
              <a:lnSpc>
                <a:spcPct val="150000"/>
              </a:lnSpc>
              <a:defRPr/>
            </a:pPr>
            <a:r>
              <a:rPr lang="vi-VN" sz="1800" dirty="0" smtClean="0"/>
              <a:t>* </a:t>
            </a:r>
            <a:r>
              <a:rPr lang="vi-VN" sz="1800" dirty="0"/>
              <a:t>Kết quả lấy bóng 100 lần được cho trong cột D từ dòng 1 đến dòng 100.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pic>
        <p:nvPicPr>
          <p:cNvPr id="24" name="Picture 23" descr="A table with numbers and letters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1230565" y="2348200"/>
            <a:ext cx="3140710" cy="1811020"/>
          </a:xfrm>
          <a:prstGeom prst="rect">
            <a:avLst/>
          </a:prstGeom>
        </p:spPr>
      </p:pic>
      <p:pic>
        <p:nvPicPr>
          <p:cNvPr id="25" name="Picture 24" descr="A white grid with black lines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5039207" y="2354053"/>
            <a:ext cx="3149600" cy="930910"/>
          </a:xfrm>
          <a:prstGeom prst="rect">
            <a:avLst/>
          </a:prstGeom>
        </p:spPr>
      </p:pic>
      <p:sp>
        <p:nvSpPr>
          <p:cNvPr id="22" name="Google Shape;556;p34"/>
          <p:cNvSpPr txBox="1">
            <a:spLocks/>
          </p:cNvSpPr>
          <p:nvPr/>
        </p:nvSpPr>
        <p:spPr>
          <a:xfrm>
            <a:off x="251723" y="215179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2: </a:t>
            </a:r>
            <a:r>
              <a:rPr lang="vi-VN" sz="2000" b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Thực hiện lấy bóng</a:t>
            </a:r>
            <a:endParaRPr lang="vi-VN"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17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251723" y="173977"/>
            <a:ext cx="424339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3: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Tính xác suất thực nghiệm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4389" y="953739"/>
            <a:ext cx="5025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/>
              <a:t>• </a:t>
            </a:r>
            <a:r>
              <a:rPr lang="en-US" sz="1800" dirty="0" smtClean="0"/>
              <a:t>Trong </a:t>
            </a:r>
            <a:r>
              <a:rPr lang="en-US" sz="1800" dirty="0"/>
              <a:t>ô E1 ghi "Xác suất thực nghiệm".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4389" y="2520345"/>
            <a:ext cx="65033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/>
              <a:t>• Trong ô E2 nhập hàm “=COUNTIF(D1:D100,"Xanh")/100".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Picture 23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2227847" y="1572995"/>
            <a:ext cx="4519863" cy="599200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2227847" y="3166264"/>
            <a:ext cx="4440538" cy="14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184878" y="246102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4: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Giải thích kết quả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4389" y="960816"/>
            <a:ext cx="502544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 smtClean="0"/>
              <a:t> </a:t>
            </a:r>
            <a:r>
              <a:rPr lang="vi-VN" sz="1800" dirty="0"/>
              <a:t>Chẳng hạn ta thu được bảng sau:</a:t>
            </a:r>
            <a:r>
              <a:rPr lang="en-US" sz="1800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pic>
        <p:nvPicPr>
          <p:cNvPr id="24" name="Picture 23" descr="A white grid with black text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2457718" y="1550202"/>
            <a:ext cx="4088858" cy="1307536"/>
          </a:xfrm>
          <a:prstGeom prst="rect">
            <a:avLst/>
          </a:prstGeom>
        </p:spPr>
      </p:pic>
      <p:sp>
        <p:nvSpPr>
          <p:cNvPr id="25" name="Google Shape;556;p34"/>
          <p:cNvSpPr txBox="1">
            <a:spLocks/>
          </p:cNvSpPr>
          <p:nvPr/>
        </p:nvSpPr>
        <p:spPr>
          <a:xfrm>
            <a:off x="203382" y="3043353"/>
            <a:ext cx="3922350" cy="766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5</a:t>
            </a:r>
            <a:r>
              <a:rPr lang="vi-VN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Tăng số lần thực hiện</a:t>
            </a:r>
            <a:endParaRPr lang="vi-VN"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8974" y="4022075"/>
            <a:ext cx="7049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1800" i="1" dirty="0" smtClean="0"/>
              <a:t> Tăng số lần thực hiện thí nghiệm lên 200; 300;...; 500 và nhận xét về kết quả tính xác suất thực nghiệm so với xác suất.</a:t>
            </a:r>
          </a:p>
        </p:txBody>
      </p:sp>
    </p:spTree>
    <p:extLst>
      <p:ext uri="{BB962C8B-B14F-4D97-AF65-F5344CB8AC3E}">
        <p14:creationId xmlns:p14="http://schemas.microsoft.com/office/powerpoint/2010/main" val="35040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2819" y="1639533"/>
            <a:ext cx="8627449" cy="18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0" y="162914"/>
            <a:ext cx="2663687" cy="614729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Vận dụng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30211">
            <a:off x="8406865" y="-34541"/>
            <a:ext cx="725445" cy="10096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819" y="1032283"/>
            <a:ext cx="53587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Em hãy luyện tập tương tự với thí nghiệm sau:</a:t>
            </a:r>
            <a:endParaRPr lang="en-US" sz="18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515" y="1639533"/>
            <a:ext cx="84997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i="1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 túi kín đựng 8 quả bóng có cùng kích thước, trong đó có 1 quả màu xanh, 2 quả màu vàng, 2 quả màu đỏ và 3 quả màu đen. Lấy ngẫu nhiên một quả bóng trong túi 200 lần (có hoàn lại). Tính xác suất thực nghiệm của biến cố “ Lấy được quả bóng không phải màu đen”</a:t>
            </a:r>
            <a:endParaRPr lang="en-US" sz="1800" i="1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56" y="3700994"/>
            <a:ext cx="1204887" cy="1151551"/>
          </a:xfrm>
          <a:prstGeom prst="rect">
            <a:avLst/>
          </a:prstGeom>
        </p:spPr>
      </p:pic>
      <p:grpSp>
        <p:nvGrpSpPr>
          <p:cNvPr id="21" name="Google Shape;572;p34"/>
          <p:cNvGrpSpPr/>
          <p:nvPr/>
        </p:nvGrpSpPr>
        <p:grpSpPr>
          <a:xfrm>
            <a:off x="8580926" y="4048145"/>
            <a:ext cx="377321" cy="714069"/>
            <a:chOff x="5058689" y="391847"/>
            <a:chExt cx="425006" cy="804313"/>
          </a:xfrm>
        </p:grpSpPr>
        <p:sp>
          <p:nvSpPr>
            <p:cNvPr id="22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5" grpId="0"/>
      <p:bldP spid="19" grpId="0"/>
    </p:bldLst>
  </p:timing>
</p:sld>
</file>

<file path=ppt/theme/theme1.xml><?xml version="1.0" encoding="utf-8"?>
<a:theme xmlns:a="http://schemas.openxmlformats.org/drawingml/2006/main" name="Industrial Maintenance Meeting by Slidesgo">
  <a:themeElements>
    <a:clrScheme name="Simple Light">
      <a:dk1>
        <a:srgbClr val="2A2D32"/>
      </a:dk1>
      <a:lt1>
        <a:srgbClr val="FFFFFF"/>
      </a:lt1>
      <a:dk2>
        <a:srgbClr val="F99615"/>
      </a:dk2>
      <a:lt2>
        <a:srgbClr val="00BAC3"/>
      </a:lt2>
      <a:accent1>
        <a:srgbClr val="B6F0F4"/>
      </a:accent1>
      <a:accent2>
        <a:srgbClr val="FFC58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A2D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886</Words>
  <PresentationFormat>On-screen Show (16:9)</PresentationFormat>
  <Paragraphs>81</Paragraphs>
  <Slides>21</Slides>
  <Notes>21</Notes>
  <HiddenSlides>0</HiddenSlides>
  <MMClips>20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Figtree</vt:lpstr>
      <vt:lpstr>Arial</vt:lpstr>
      <vt:lpstr>Calibri</vt:lpstr>
      <vt:lpstr>Bebas Neue</vt:lpstr>
      <vt:lpstr>Outfit</vt:lpstr>
      <vt:lpstr>Times New Roman</vt:lpstr>
      <vt:lpstr>Industrial Maintenance Meeting by Slidesgo</vt:lpstr>
      <vt:lpstr>1_Office Theme</vt:lpstr>
      <vt:lpstr>CHÀO MỪNG CẢ LỚP  ĐẾN VỚI BUỔI HỌC HÔM NAY!</vt:lpstr>
      <vt:lpstr>KHỞI ĐỘNG</vt:lpstr>
      <vt:lpstr>HOẠT ĐỘNG THỰC HÀNH  TRẢI NGHIỆM MÔ TẢ THÍ NGHIỆM NGẪU NHIÊN VỚI PHẦN MỀM EXCEL</vt:lpstr>
      <vt:lpstr>Bước 1: Chuẩn bị dữ liệu</vt:lpstr>
      <vt:lpstr>Bước 2: Thực hiện lấy bóng</vt:lpstr>
      <vt:lpstr>PowerPoint Presentation</vt:lpstr>
      <vt:lpstr>Bước 3: Tính xác suất thực nghiệm</vt:lpstr>
      <vt:lpstr>Bước 4: Giải thích kết quả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 THAM GIA TIẾT HỌC HÔM NAY!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2023-12-10T20:39:58Z</dcterms:modified>
</cp:coreProperties>
</file>