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3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3870126"/>
            <a:ext cx="6477000" cy="1689675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965" y="3810000"/>
            <a:ext cx="6591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MÔN ĐẠO ĐỨC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1A1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223980-92DA-4CF8-8B7A-CF24E4FEB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D7E2EEC-15E5-4B3F-B225-1BCE595DD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57200"/>
            <a:ext cx="2628900" cy="94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A72FAF-C3FA-4701-A3E9-26D7BC53E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76400"/>
            <a:ext cx="8077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F241C4-3CBD-42E2-924D-2CCCD567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E8CC6C8-15F9-45C0-AC7B-1A4BF2053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09600"/>
            <a:ext cx="4705350" cy="67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75304E-5EC1-4AE3-AE7E-B5F23C04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95106"/>
            <a:ext cx="7239000" cy="38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8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AC1C1-7C7E-494F-845C-3EB8E956F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3FA98DC-57C6-4688-A337-9D356F1CB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465" y="457200"/>
            <a:ext cx="4438650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4F7825B-D14D-4DE2-9231-B2C16284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74" y="1600200"/>
            <a:ext cx="797872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3352800"/>
            <a:ext cx="8504903" cy="35052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56268"/>
              <a:ext cx="8200103" cy="16251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3DA868-F0A6-48CE-B0B8-0FB2897E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30" y="3640015"/>
            <a:ext cx="783556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99072" y="-6371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6646" y="248260"/>
            <a:ext cx="2514601" cy="605189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755" y="568199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CA ĐI HỌC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12_20200428073741_tay-thom-tay-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943" y="1266151"/>
            <a:ext cx="6739467" cy="379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yt1s.com - Bài Ca Đi Học [Official Full HD]_7kbEExOEqMo_360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" y="1447800"/>
            <a:ext cx="6256868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91F19C5-9D5A-4249-99ED-60B9D16BC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81000"/>
            <a:ext cx="19431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ECAFCA-8E9E-4EC1-925C-63538066E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571500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44AD5AE-5EF2-43F1-AD89-F7CE0B321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42292"/>
            <a:ext cx="6781800" cy="381952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1EF24124-A320-4E44-B5FF-F5D0D653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5486400"/>
            <a:ext cx="42672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3F859-5138-4C80-A49A-1252B318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71AE9F-42CA-4DDC-86A4-6C6D0EFB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8" y="457200"/>
            <a:ext cx="2551382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9285673-3118-4357-B2B9-C038E6277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315" y="671512"/>
            <a:ext cx="3295650" cy="333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1695E1-F569-4CEC-89FE-62C438C28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109" y="2234443"/>
            <a:ext cx="48672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14EC3-88E5-4C45-B04D-D43E4872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4E94AAF-BDE2-4A3A-962B-EE19B9A52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81000"/>
            <a:ext cx="5324475" cy="61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7220AD-B854-4D83-A678-1FD526BE4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76400"/>
            <a:ext cx="3733799" cy="2009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779651-36DD-46F7-940A-D1460611A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676400"/>
            <a:ext cx="413898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1E51E9-4D98-4D0C-A937-4087C4F53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03431"/>
            <a:ext cx="3733799" cy="2124075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="" xmlns:a16="http://schemas.microsoft.com/office/drawing/2014/main" id="{A227DE85-CDAD-426A-9D9E-68AECC894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969361"/>
            <a:ext cx="37338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5E68F4-8DEC-458D-8902-68AF70B84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4038600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441F451-A741-4F38-AD47-D7DC78B94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640" y="381000"/>
            <a:ext cx="3889204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4E701F-230D-4780-91B6-DCD4FA01B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31" y="3810000"/>
            <a:ext cx="7162799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08B13C-702A-47BD-8320-3B547C89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93EDDCF-5C71-49E0-B6D1-D92632126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685800"/>
            <a:ext cx="4581525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E1F991-BFC3-4D6D-A3A6-E1A914AAD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81201"/>
            <a:ext cx="5867400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9164F9-581B-410A-BDD6-8DDC76A2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D705A43-8A9E-4F82-8EFB-6DD73C11C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34" y="685800"/>
            <a:ext cx="4810125" cy="67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046E37-C9D2-44DC-9D7D-7BF61BC0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0649"/>
            <a:ext cx="6434797" cy="40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34</Words>
  <Application>Microsoft Office PowerPoint</Application>
  <PresentationFormat>On-screen Show (4:3)</PresentationFormat>
  <Paragraphs>8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NHIỆT LIỆT CHÀO MỪNG  QUÝ THẦY CÔ VỀ DỰ  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Windows User</cp:lastModifiedBy>
  <cp:revision>29</cp:revision>
  <dcterms:created xsi:type="dcterms:W3CDTF">2006-08-16T00:00:00Z</dcterms:created>
  <dcterms:modified xsi:type="dcterms:W3CDTF">2020-09-20T15:26:57Z</dcterms:modified>
</cp:coreProperties>
</file>