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4" r:id="rId8"/>
    <p:sldId id="275" r:id="rId9"/>
    <p:sldId id="277" r:id="rId10"/>
    <p:sldId id="278" r:id="rId11"/>
    <p:sldId id="263" r:id="rId12"/>
    <p:sldId id="276" r:id="rId13"/>
    <p:sldId id="279" r:id="rId14"/>
    <p:sldId id="265" r:id="rId15"/>
    <p:sldId id="280" r:id="rId16"/>
    <p:sldId id="267" r:id="rId17"/>
    <p:sldId id="281" r:id="rId18"/>
    <p:sldId id="268" r:id="rId19"/>
    <p:sldId id="269" r:id="rId20"/>
    <p:sldId id="270" r:id="rId21"/>
    <p:sldId id="271" r:id="rId22"/>
    <p:sldId id="272" r:id="rId23"/>
    <p:sldId id="2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6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CD2455-9FF4-E25F-58CE-651A475AB70F}" v="10" dt="2023-07-31T15:42:49.455"/>
    <p1510:client id="{EA4BCBAF-12C4-167F-BBEB-D5D144C4B04E}" v="1" dt="2023-07-31T15:41:43.3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S::rieupv@dtp-education.com::032e726b-b6b7-45df-b0ca-e82fb010a48a" providerId="AD" clId="Web-{EA4BCBAF-12C4-167F-BBEB-D5D144C4B04E}"/>
    <pc:docChg chg="modSld">
      <pc:chgData name="Phan Van Rieu (Hugo)" userId="S::rieupv@dtp-education.com::032e726b-b6b7-45df-b0ca-e82fb010a48a" providerId="AD" clId="Web-{EA4BCBAF-12C4-167F-BBEB-D5D144C4B04E}" dt="2023-07-31T15:41:43.338" v="0" actId="1076"/>
      <pc:docMkLst>
        <pc:docMk/>
      </pc:docMkLst>
      <pc:sldChg chg="modSp">
        <pc:chgData name="Phan Van Rieu (Hugo)" userId="S::rieupv@dtp-education.com::032e726b-b6b7-45df-b0ca-e82fb010a48a" providerId="AD" clId="Web-{EA4BCBAF-12C4-167F-BBEB-D5D144C4B04E}" dt="2023-07-31T15:41:43.338" v="0" actId="1076"/>
        <pc:sldMkLst>
          <pc:docMk/>
          <pc:sldMk cId="800135864" sldId="277"/>
        </pc:sldMkLst>
        <pc:cxnChg chg="mod">
          <ac:chgData name="Phan Van Rieu (Hugo)" userId="S::rieupv@dtp-education.com::032e726b-b6b7-45df-b0ca-e82fb010a48a" providerId="AD" clId="Web-{EA4BCBAF-12C4-167F-BBEB-D5D144C4B04E}" dt="2023-07-31T15:41:43.338" v="0" actId="1076"/>
          <ac:cxnSpMkLst>
            <pc:docMk/>
            <pc:sldMk cId="800135864" sldId="277"/>
            <ac:cxnSpMk id="5" creationId="{00000000-0000-0000-0000-000000000000}"/>
          </ac:cxnSpMkLst>
        </pc:cxnChg>
      </pc:sldChg>
    </pc:docChg>
  </pc:docChgLst>
  <pc:docChgLst>
    <pc:chgData name="Phan Van Rieu (Hugo)" userId="S::rieupv@dtp-education.com::032e726b-b6b7-45df-b0ca-e82fb010a48a" providerId="AD" clId="Web-{53CD2455-9FF4-E25F-58CE-651A475AB70F}"/>
    <pc:docChg chg="modSld">
      <pc:chgData name="Phan Van Rieu (Hugo)" userId="S::rieupv@dtp-education.com::032e726b-b6b7-45df-b0ca-e82fb010a48a" providerId="AD" clId="Web-{53CD2455-9FF4-E25F-58CE-651A475AB70F}" dt="2023-07-31T15:42:49.455" v="4" actId="20577"/>
      <pc:docMkLst>
        <pc:docMk/>
      </pc:docMkLst>
      <pc:sldChg chg="modSp">
        <pc:chgData name="Phan Van Rieu (Hugo)" userId="S::rieupv@dtp-education.com::032e726b-b6b7-45df-b0ca-e82fb010a48a" providerId="AD" clId="Web-{53CD2455-9FF4-E25F-58CE-651A475AB70F}" dt="2023-07-31T15:42:49.455" v="4" actId="20577"/>
        <pc:sldMkLst>
          <pc:docMk/>
          <pc:sldMk cId="4035597513" sldId="257"/>
        </pc:sldMkLst>
        <pc:spChg chg="mod">
          <ac:chgData name="Phan Van Rieu (Hugo)" userId="S::rieupv@dtp-education.com::032e726b-b6b7-45df-b0ca-e82fb010a48a" providerId="AD" clId="Web-{53CD2455-9FF4-E25F-58CE-651A475AB70F}" dt="2023-07-31T15:42:49.455" v="4" actId="20577"/>
          <ac:spMkLst>
            <pc:docMk/>
            <pc:sldMk cId="4035597513" sldId="257"/>
            <ac:spMk id="5" creationId="{00000000-0000-0000-0000-000000000000}"/>
          </ac:spMkLst>
        </pc:spChg>
      </pc:sldChg>
    </pc:docChg>
  </pc:docChgLst>
  <pc:docChgLst>
    <pc:chgData clId="Web-{53CD2455-9FF4-E25F-58CE-651A475AB70F}"/>
    <pc:docChg chg="modSld">
      <pc:chgData name="" userId="" providerId="" clId="Web-{53CD2455-9FF4-E25F-58CE-651A475AB70F}" dt="2023-07-31T15:42:28.236" v="2" actId="20577"/>
      <pc:docMkLst>
        <pc:docMk/>
      </pc:docMkLst>
      <pc:sldChg chg="modSp">
        <pc:chgData name="" userId="" providerId="" clId="Web-{53CD2455-9FF4-E25F-58CE-651A475AB70F}" dt="2023-07-31T15:42:28.236" v="2" actId="20577"/>
        <pc:sldMkLst>
          <pc:docMk/>
          <pc:sldMk cId="4035597513" sldId="257"/>
        </pc:sldMkLst>
        <pc:spChg chg="mod">
          <ac:chgData name="" userId="" providerId="" clId="Web-{53CD2455-9FF4-E25F-58CE-651A475AB70F}" dt="2023-07-31T15:42:28.236" v="2" actId="20577"/>
          <ac:spMkLst>
            <pc:docMk/>
            <pc:sldMk cId="4035597513" sldId="257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264826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44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../slides/slide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345266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4: Festivals and Free Time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59442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</a:t>
            </a:r>
            <a:r>
              <a:rPr lang="en-US" sz="1400">
                <a:solidFill>
                  <a:prstClr val="white"/>
                </a:solidFill>
              </a:rPr>
              <a:t>Anh 6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World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prstClr val="white"/>
                </a:solidFill>
              </a:rPr>
              <a:t>Lesson 2.3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52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1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9.wdp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" Target="slide6.xml"/><Relationship Id="rId7" Type="http://schemas.openxmlformats.org/officeDocument/2006/relationships/slide" Target="slide1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-9525"/>
            <a:ext cx="12192000" cy="6859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51544" y="2613392"/>
            <a:ext cx="6103962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Unit 4: Festivals and Free Time</a:t>
            </a:r>
            <a:endParaRPr lang="vi-VN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>
                <a:solidFill>
                  <a:srgbClr val="00B050"/>
                </a:solidFill>
              </a:rPr>
              <a:t>Lesson 2.3: Pronunciation &amp; </a:t>
            </a:r>
            <a:r>
              <a:rPr lang="en-US" sz="3200" dirty="0">
                <a:solidFill>
                  <a:srgbClr val="00B050"/>
                </a:solidFill>
              </a:rPr>
              <a:t>Speaking</a:t>
            </a:r>
            <a:endParaRPr lang="vi-VN" sz="3200"/>
          </a:p>
          <a:p>
            <a:pPr algn="ctr"/>
            <a:r>
              <a:rPr lang="en-US" sz="3200" dirty="0">
                <a:solidFill>
                  <a:srgbClr val="00B0F0"/>
                </a:solidFill>
              </a:rPr>
              <a:t>Page 35</a:t>
            </a:r>
          </a:p>
        </p:txBody>
      </p:sp>
    </p:spTree>
    <p:extLst>
      <p:ext uri="{BB962C8B-B14F-4D97-AF65-F5344CB8AC3E}">
        <p14:creationId xmlns:p14="http://schemas.microsoft.com/office/powerpoint/2010/main" val="4035597513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722" y="651290"/>
            <a:ext cx="10296525" cy="828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3998" y="2644727"/>
            <a:ext cx="6092171" cy="14715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5" name="Straight Connector 4"/>
          <p:cNvCxnSpPr>
            <a:cxnSpLocks/>
          </p:cNvCxnSpPr>
          <p:nvPr/>
        </p:nvCxnSpPr>
        <p:spPr>
          <a:xfrm>
            <a:off x="2560320" y="3277772"/>
            <a:ext cx="22005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2623930" y="3916017"/>
            <a:ext cx="21369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86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35" y="447821"/>
            <a:ext cx="8739555" cy="58263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6278" y="3567163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prstClr val="white"/>
                </a:solidFill>
              </a:rPr>
              <a:t>Practice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452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6386" b="10972"/>
          <a:stretch/>
        </p:blipFill>
        <p:spPr>
          <a:xfrm>
            <a:off x="0" y="309489"/>
            <a:ext cx="11495974" cy="689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9074" b="9647"/>
          <a:stretch/>
        </p:blipFill>
        <p:spPr>
          <a:xfrm>
            <a:off x="3201514" y="998806"/>
            <a:ext cx="6247450" cy="514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5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971"/>
            <a:ext cx="5067300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436" y="1017056"/>
            <a:ext cx="11566103" cy="50704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03791" y="691465"/>
            <a:ext cx="2208628" cy="40011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circus 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48910" y="691465"/>
            <a:ext cx="1406770" cy="40011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tug of war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1817" y="6017865"/>
            <a:ext cx="1364566" cy="40011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food stand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26879" y="6017865"/>
            <a:ext cx="2250832" cy="40011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music performance</a:t>
            </a:r>
          </a:p>
        </p:txBody>
      </p:sp>
    </p:spTree>
    <p:extLst>
      <p:ext uri="{BB962C8B-B14F-4D97-AF65-F5344CB8AC3E}">
        <p14:creationId xmlns:p14="http://schemas.microsoft.com/office/powerpoint/2010/main" val="28609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885" y="532120"/>
            <a:ext cx="8862646" cy="58700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97762" y="3792301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prstClr val="white"/>
                </a:solidFill>
              </a:rPr>
              <a:t>Speaking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358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0063"/>
            <a:ext cx="1744825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Pre-Speaking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936" y="340063"/>
            <a:ext cx="7118252" cy="9050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5133"/>
            <a:ext cx="11830050" cy="73342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378151" y="1611845"/>
            <a:ext cx="140676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23542" y="1611845"/>
            <a:ext cx="381234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01924" y="1969290"/>
            <a:ext cx="27990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97902" y="1969290"/>
            <a:ext cx="2743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1245" y="1969290"/>
            <a:ext cx="104101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50204"/>
            <a:ext cx="8092522" cy="4109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6959"/>
          <a:stretch/>
        </p:blipFill>
        <p:spPr>
          <a:xfrm>
            <a:off x="8241102" y="2150203"/>
            <a:ext cx="3588948" cy="3995492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9777046" y="3967089"/>
            <a:ext cx="1322363" cy="1135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8975188" y="4346917"/>
            <a:ext cx="7055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137677" y="4346917"/>
            <a:ext cx="69444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71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34034"/>
            <a:ext cx="1884786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While-Speaking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643062"/>
            <a:ext cx="11839575" cy="4486275"/>
          </a:xfrm>
          <a:prstGeom prst="rect">
            <a:avLst/>
          </a:prstGeom>
        </p:spPr>
      </p:pic>
      <p:pic>
        <p:nvPicPr>
          <p:cNvPr id="5" name="Picture 4" descr="Free Speech bubble 1195466 PNG with Transparent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134" y="369699"/>
            <a:ext cx="1453305" cy="92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34056" y="426987"/>
            <a:ext cx="2404596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</a:p>
        </p:txBody>
      </p:sp>
    </p:spTree>
    <p:extLst>
      <p:ext uri="{BB962C8B-B14F-4D97-AF65-F5344CB8AC3E}">
        <p14:creationId xmlns:p14="http://schemas.microsoft.com/office/powerpoint/2010/main" val="280679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7097"/>
            <a:ext cx="1884786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Post-Speaking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633" y="2787879"/>
            <a:ext cx="9760641" cy="9532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9539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886391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9044" y="587828"/>
            <a:ext cx="6537960" cy="6686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95195"/>
            <a:ext cx="11916048" cy="49499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34219" y="2181313"/>
            <a:ext cx="970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6 p.m.</a:t>
            </a:r>
          </a:p>
        </p:txBody>
      </p:sp>
      <p:sp>
        <p:nvSpPr>
          <p:cNvPr id="6" name="Rectangle 5"/>
          <p:cNvSpPr/>
          <p:nvPr/>
        </p:nvSpPr>
        <p:spPr>
          <a:xfrm>
            <a:off x="8479683" y="2594764"/>
            <a:ext cx="970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7 p.m.</a:t>
            </a:r>
          </a:p>
        </p:txBody>
      </p:sp>
      <p:sp>
        <p:nvSpPr>
          <p:cNvPr id="7" name="Rectangle 6"/>
          <p:cNvSpPr/>
          <p:nvPr/>
        </p:nvSpPr>
        <p:spPr>
          <a:xfrm>
            <a:off x="8083315" y="3129413"/>
            <a:ext cx="3722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talent show starts at 11 a.m.</a:t>
            </a:r>
          </a:p>
        </p:txBody>
      </p:sp>
      <p:sp>
        <p:nvSpPr>
          <p:cNvPr id="8" name="Rectangle 7"/>
          <p:cNvSpPr/>
          <p:nvPr/>
        </p:nvSpPr>
        <p:spPr>
          <a:xfrm>
            <a:off x="8074641" y="3542864"/>
            <a:ext cx="2546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C00000"/>
                </a:solidFill>
              </a:rPr>
              <a:t>and ends at 1 p.m.</a:t>
            </a:r>
          </a:p>
        </p:txBody>
      </p:sp>
      <p:sp>
        <p:nvSpPr>
          <p:cNvPr id="9" name="Rectangle 8"/>
          <p:cNvSpPr/>
          <p:nvPr/>
        </p:nvSpPr>
        <p:spPr>
          <a:xfrm>
            <a:off x="8083315" y="4073183"/>
            <a:ext cx="3362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music performance starts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96740" y="4475279"/>
            <a:ext cx="4495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at 6 p.m. and ends at 8 p.m.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47984" y="5015013"/>
            <a:ext cx="3926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The tug of war starts at 2 p.m.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42676" y="5441992"/>
            <a:ext cx="2562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00000"/>
                </a:solidFill>
              </a:rPr>
              <a:t>and ends at 3 p.m.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262149"/>
            <a:ext cx="1744825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Extra Practice </a:t>
            </a:r>
          </a:p>
          <a:p>
            <a:pPr algn="ctr"/>
            <a:r>
              <a:rPr lang="en-US" sz="2000" b="1" dirty="0"/>
              <a:t>WB </a:t>
            </a:r>
            <a:r>
              <a:rPr lang="en-US" sz="2000" b="1"/>
              <a:t>page 23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7546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275181" y="1324942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Warm-up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1281405" y="215847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Pronunciation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1284514" y="4746190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Consolidation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1296957" y="5673026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Wrap-up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1275181" y="298266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Practice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Lesson Outline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ounded Rectangle 10">
            <a:hlinkClick r:id="rId7" action="ppaction://hlinksldjump"/>
          </p:cNvPr>
          <p:cNvSpPr/>
          <p:nvPr/>
        </p:nvSpPr>
        <p:spPr>
          <a:xfrm>
            <a:off x="1287618" y="3853525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Speaking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9560" y="475095"/>
            <a:ext cx="420118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3409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679113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2208" y="1889694"/>
            <a:ext cx="8541784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Pronunciation: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00FF"/>
                </a:solidFill>
              </a:rPr>
              <a:t>Practice pronouncing sound changes like "</a:t>
            </a:r>
            <a:r>
              <a:rPr lang="en-US" sz="3600" b="1" i="1" dirty="0">
                <a:solidFill>
                  <a:srgbClr val="0000FF"/>
                </a:solidFill>
              </a:rPr>
              <a:t>What time…?</a:t>
            </a:r>
            <a:r>
              <a:rPr lang="en-US" sz="3600" i="1" dirty="0">
                <a:solidFill>
                  <a:srgbClr val="0000FF"/>
                </a:solidFill>
              </a:rPr>
              <a:t>“/</a:t>
            </a:r>
            <a:r>
              <a:rPr lang="en-US" sz="3600" i="1" dirty="0" err="1">
                <a:solidFill>
                  <a:srgbClr val="0000FF"/>
                </a:solidFill>
              </a:rPr>
              <a:t>wʌtaɪm</a:t>
            </a:r>
            <a:r>
              <a:rPr lang="en-US" sz="3600" i="1" dirty="0">
                <a:solidFill>
                  <a:srgbClr val="0000FF"/>
                </a:solidFill>
              </a:rPr>
              <a:t>/.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00FF"/>
                </a:solidFill>
              </a:rPr>
              <a:t>Talk about time of festival activities.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518919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976521" y="1997839"/>
            <a:ext cx="10725150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pronouncing sound changes.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talking about time of activities in a festival.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36 -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723050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5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Objectives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2092" y="1759159"/>
            <a:ext cx="98397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i="1" dirty="0">
                <a:solidFill>
                  <a:srgbClr val="00B0F0"/>
                </a:solidFill>
              </a:rPr>
              <a:t>- Know how to pronounce sound changes "</a:t>
            </a:r>
            <a:r>
              <a:rPr lang="en-US" sz="3600" b="1" i="1" dirty="0">
                <a:solidFill>
                  <a:srgbClr val="00B0F0"/>
                </a:solidFill>
              </a:rPr>
              <a:t>What time…?</a:t>
            </a:r>
            <a:r>
              <a:rPr lang="en-US" sz="3600" i="1" dirty="0">
                <a:solidFill>
                  <a:srgbClr val="00B0F0"/>
                </a:solidFill>
              </a:rPr>
              <a:t>“/</a:t>
            </a:r>
            <a:r>
              <a:rPr lang="en-US" sz="3600" i="1" dirty="0" err="1">
                <a:solidFill>
                  <a:srgbClr val="00B0F0"/>
                </a:solidFill>
              </a:rPr>
              <a:t>wʌtaɪm</a:t>
            </a:r>
            <a:r>
              <a:rPr lang="en-US" sz="3600" i="1" dirty="0">
                <a:solidFill>
                  <a:srgbClr val="00B0F0"/>
                </a:solidFill>
              </a:rPr>
              <a:t>/.</a:t>
            </a:r>
          </a:p>
          <a:p>
            <a:r>
              <a:rPr lang="en-US" sz="3600" i="1" dirty="0">
                <a:solidFill>
                  <a:srgbClr val="00B0F0"/>
                </a:solidFill>
              </a:rPr>
              <a:t>- Ask and answer about time of festival activities.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45497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389509320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304" y="524532"/>
            <a:ext cx="2083922" cy="13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3074" y="524532"/>
            <a:ext cx="2860582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ea typeface="Times New Roman" panose="02020603050405020304" pitchFamily="18" charset="0"/>
              </a:rPr>
              <a:t>Work in pairs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10266" y="1957588"/>
            <a:ext cx="10008999" cy="3638507"/>
            <a:chOff x="1004551" y="1365160"/>
            <a:chExt cx="10008999" cy="36385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4551" y="1365160"/>
              <a:ext cx="10008999" cy="363850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932818" y="2123125"/>
              <a:ext cx="2369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B0F0"/>
                  </a:solidFill>
                </a:rPr>
                <a:t>6 </a:t>
              </a:r>
              <a:r>
                <a:rPr lang="en-US" sz="3600" b="1" dirty="0" err="1">
                  <a:solidFill>
                    <a:srgbClr val="00B0F0"/>
                  </a:solidFill>
                </a:rPr>
                <a:t>p.m</a:t>
              </a:r>
              <a:endParaRPr lang="en-US" sz="3600" b="1" dirty="0">
                <a:solidFill>
                  <a:srgbClr val="00B0F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932819" y="3354239"/>
              <a:ext cx="2369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B0F0"/>
                  </a:solidFill>
                </a:rPr>
                <a:t>8 </a:t>
              </a:r>
              <a:r>
                <a:rPr lang="en-US" sz="3600" b="1" dirty="0" err="1">
                  <a:solidFill>
                    <a:srgbClr val="00B0F0"/>
                  </a:solidFill>
                </a:rPr>
                <a:t>p.m</a:t>
              </a:r>
              <a:endParaRPr lang="en-US" sz="36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662152" y="427301"/>
            <a:ext cx="3593206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Ask and answer</a:t>
            </a:r>
          </a:p>
        </p:txBody>
      </p:sp>
    </p:spTree>
    <p:extLst>
      <p:ext uri="{BB962C8B-B14F-4D97-AF65-F5344CB8AC3E}">
        <p14:creationId xmlns:p14="http://schemas.microsoft.com/office/powerpoint/2010/main" val="182752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17" y="444136"/>
            <a:ext cx="9620795" cy="59697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93465" y="4130207"/>
            <a:ext cx="42193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white"/>
                </a:solidFill>
              </a:rPr>
              <a:t>Pronunciation</a:t>
            </a:r>
          </a:p>
        </p:txBody>
      </p:sp>
    </p:spTree>
    <p:extLst>
      <p:ext uri="{BB962C8B-B14F-4D97-AF65-F5344CB8AC3E}">
        <p14:creationId xmlns:p14="http://schemas.microsoft.com/office/powerpoint/2010/main" val="3328302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2489"/>
            <a:ext cx="8449336" cy="22414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7483" y="3615434"/>
            <a:ext cx="8551572" cy="6463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00FF"/>
                </a:solidFill>
              </a:rPr>
              <a:t>What time </a:t>
            </a:r>
            <a:r>
              <a:rPr lang="en-US" sz="3600"/>
              <a:t>does the fashion show start?</a:t>
            </a:r>
          </a:p>
        </p:txBody>
      </p:sp>
      <p:sp>
        <p:nvSpPr>
          <p:cNvPr id="4" name="Rectangle 3"/>
          <p:cNvSpPr/>
          <p:nvPr/>
        </p:nvSpPr>
        <p:spPr>
          <a:xfrm>
            <a:off x="1307483" y="4766215"/>
            <a:ext cx="8551572" cy="6463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>
                <a:solidFill>
                  <a:srgbClr val="0000FF"/>
                </a:solidFill>
              </a:rPr>
              <a:t>What time </a:t>
            </a:r>
            <a:r>
              <a:rPr lang="en-US" sz="3600"/>
              <a:t>does the fashion show end?</a:t>
            </a:r>
          </a:p>
        </p:txBody>
      </p:sp>
      <p:sp>
        <p:nvSpPr>
          <p:cNvPr id="5" name="Oval 4"/>
          <p:cNvSpPr/>
          <p:nvPr/>
        </p:nvSpPr>
        <p:spPr>
          <a:xfrm>
            <a:off x="1159651" y="3391246"/>
            <a:ext cx="2305318" cy="10947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59651" y="4542028"/>
            <a:ext cx="2305318" cy="10947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8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9606" y="1493951"/>
            <a:ext cx="8998670" cy="32708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CD1-TRACK 4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74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03347" y="26991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0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0913" y="2530901"/>
            <a:ext cx="11087234" cy="149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CD1-TRACK 4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72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11296" y="3139641"/>
            <a:ext cx="578717" cy="578717"/>
          </a:xfrm>
          <a:prstGeom prst="rect">
            <a:avLst/>
          </a:prstGeom>
        </p:spPr>
      </p:pic>
      <p:cxnSp>
        <p:nvCxnSpPr>
          <p:cNvPr id="5" name="Straight Connector 4"/>
          <p:cNvCxnSpPr>
            <a:cxnSpLocks/>
          </p:cNvCxnSpPr>
          <p:nvPr/>
        </p:nvCxnSpPr>
        <p:spPr>
          <a:xfrm>
            <a:off x="1103635" y="3735602"/>
            <a:ext cx="377882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13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6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254</Words>
  <Application>Microsoft Office PowerPoint</Application>
  <PresentationFormat>Màn hình rộng</PresentationFormat>
  <Paragraphs>56</Paragraphs>
  <Slides>23</Slides>
  <Notes>0</Notes>
  <HiddenSlides>0</HiddenSlides>
  <MMClips>2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23</vt:i4>
      </vt:variant>
    </vt:vector>
  </HeadingPairs>
  <TitlesOfParts>
    <vt:vector size="24" baseType="lpstr"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vaxalin@outlook.com.vn</cp:lastModifiedBy>
  <cp:revision>29</cp:revision>
  <dcterms:created xsi:type="dcterms:W3CDTF">2022-08-07T12:02:01Z</dcterms:created>
  <dcterms:modified xsi:type="dcterms:W3CDTF">2023-07-31T15:42:52Z</dcterms:modified>
</cp:coreProperties>
</file>