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425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3F3"/>
    <a:srgbClr val="CEE1F2"/>
    <a:srgbClr val="C6DCF0"/>
    <a:srgbClr val="F6F8FC"/>
    <a:srgbClr val="E7F0F9"/>
    <a:srgbClr val="D9E848"/>
    <a:srgbClr val="CF5F13"/>
    <a:srgbClr val="F5DF3B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4593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5560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3506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824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3957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5028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9002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82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8486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1579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557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243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gif"/><Relationship Id="rId18" Type="http://schemas.openxmlformats.org/officeDocument/2006/relationships/slide" Target="slide2.xml"/><Relationship Id="rId26" Type="http://schemas.openxmlformats.org/officeDocument/2006/relationships/slide" Target="slide9.xml"/><Relationship Id="rId3" Type="http://schemas.openxmlformats.org/officeDocument/2006/relationships/slideLayout" Target="../slideLayouts/slideLayout2.xml"/><Relationship Id="rId21" Type="http://schemas.openxmlformats.org/officeDocument/2006/relationships/slide" Target="slide4.xml"/><Relationship Id="rId7" Type="http://schemas.openxmlformats.org/officeDocument/2006/relationships/image" Target="../media/image1.png"/><Relationship Id="rId12" Type="http://schemas.openxmlformats.org/officeDocument/2006/relationships/slide" Target="slide12.xml"/><Relationship Id="rId17" Type="http://schemas.openxmlformats.org/officeDocument/2006/relationships/image" Target="../media/image10.gif"/><Relationship Id="rId25" Type="http://schemas.openxmlformats.org/officeDocument/2006/relationships/slide" Target="slide8.xml"/><Relationship Id="rId2" Type="http://schemas.openxmlformats.org/officeDocument/2006/relationships/audio" Target="../media/media1.wav"/><Relationship Id="rId16" Type="http://schemas.openxmlformats.org/officeDocument/2006/relationships/image" Target="../media/image9.gif"/><Relationship Id="rId20" Type="http://schemas.openxmlformats.org/officeDocument/2006/relationships/slide" Target="slide3.xml"/><Relationship Id="rId29" Type="http://schemas.openxmlformats.org/officeDocument/2006/relationships/image" Target="../media/image12.png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5.gif"/><Relationship Id="rId24" Type="http://schemas.openxmlformats.org/officeDocument/2006/relationships/slide" Target="slide7.xml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23" Type="http://schemas.openxmlformats.org/officeDocument/2006/relationships/slide" Target="slide6.xml"/><Relationship Id="rId28" Type="http://schemas.openxmlformats.org/officeDocument/2006/relationships/slide" Target="slide11.xml"/><Relationship Id="rId10" Type="http://schemas.openxmlformats.org/officeDocument/2006/relationships/image" Target="../media/image4.png"/><Relationship Id="rId19" Type="http://schemas.openxmlformats.org/officeDocument/2006/relationships/image" Target="../media/image11.gif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openxmlformats.org/officeDocument/2006/relationships/image" Target="../media/image7.png"/><Relationship Id="rId22" Type="http://schemas.openxmlformats.org/officeDocument/2006/relationships/slide" Target="slide5.xml"/><Relationship Id="rId27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370871" y="4020442"/>
            <a:ext cx="1977007" cy="784975"/>
            <a:chOff x="4250663" y="4661858"/>
            <a:chExt cx="3674740" cy="1495180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663" y="4661858"/>
              <a:ext cx="3674740" cy="1495180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4965232" y="5688730"/>
              <a:ext cx="2385015" cy="2929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160965" y="4972269"/>
            <a:ext cx="2515795" cy="835006"/>
            <a:chOff x="4250663" y="4661858"/>
            <a:chExt cx="3674740" cy="1495180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663" y="4661858"/>
              <a:ext cx="3674740" cy="1495180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4965232" y="5688730"/>
              <a:ext cx="2385015" cy="2929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159537" y="4042943"/>
            <a:ext cx="1977007" cy="784975"/>
            <a:chOff x="4250663" y="4661858"/>
            <a:chExt cx="3674740" cy="149518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663" y="4661858"/>
              <a:ext cx="3674740" cy="1495180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4965232" y="5688730"/>
              <a:ext cx="2385015" cy="2929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910286" y="4871219"/>
            <a:ext cx="2515795" cy="835006"/>
            <a:chOff x="4250663" y="4661858"/>
            <a:chExt cx="3674740" cy="1495180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663" y="4661858"/>
              <a:ext cx="3674740" cy="1495180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>
              <a:off x="4965232" y="5688730"/>
              <a:ext cx="2385015" cy="2929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348373" y="3178493"/>
            <a:ext cx="1667574" cy="692922"/>
            <a:chOff x="4250663" y="4661858"/>
            <a:chExt cx="3674740" cy="1495180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663" y="4661858"/>
              <a:ext cx="3674740" cy="1495180"/>
            </a:xfrm>
            <a:prstGeom prst="rect">
              <a:avLst/>
            </a:prstGeom>
          </p:spPr>
        </p:pic>
        <p:sp>
          <p:nvSpPr>
            <p:cNvPr id="89" name="Rectangle 88"/>
            <p:cNvSpPr/>
            <p:nvPr/>
          </p:nvSpPr>
          <p:spPr>
            <a:xfrm>
              <a:off x="4965232" y="5688730"/>
              <a:ext cx="2385015" cy="2929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485926" y="3110646"/>
            <a:ext cx="1667574" cy="692922"/>
            <a:chOff x="4250663" y="4661858"/>
            <a:chExt cx="3674740" cy="1495180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663" y="4661858"/>
              <a:ext cx="3674740" cy="1495180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4965232" y="5688730"/>
              <a:ext cx="2385015" cy="2929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101160" y="2318870"/>
            <a:ext cx="1406572" cy="540522"/>
            <a:chOff x="4250663" y="4661858"/>
            <a:chExt cx="3674740" cy="1495180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663" y="4661858"/>
              <a:ext cx="3674740" cy="1495180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4965232" y="5688730"/>
              <a:ext cx="2385015" cy="2929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944773" y="2301972"/>
            <a:ext cx="1406572" cy="540522"/>
            <a:chOff x="4250663" y="4661858"/>
            <a:chExt cx="3674740" cy="1495180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663" y="4661858"/>
              <a:ext cx="3674740" cy="1495180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4965232" y="5688730"/>
              <a:ext cx="2385015" cy="2929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684750" y="1107920"/>
            <a:ext cx="2909456" cy="1009115"/>
            <a:chOff x="4250663" y="4661858"/>
            <a:chExt cx="3674740" cy="1495180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663" y="4661858"/>
              <a:ext cx="3674740" cy="1495180"/>
            </a:xfrm>
            <a:prstGeom prst="rect">
              <a:avLst/>
            </a:prstGeom>
          </p:spPr>
        </p:pic>
        <p:sp>
          <p:nvSpPr>
            <p:cNvPr id="101" name="Rectangle 100"/>
            <p:cNvSpPr/>
            <p:nvPr/>
          </p:nvSpPr>
          <p:spPr>
            <a:xfrm>
              <a:off x="4965232" y="5688730"/>
              <a:ext cx="2385015" cy="2929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415" y="5886693"/>
            <a:ext cx="2858915" cy="945935"/>
            <a:chOff x="4250663" y="4661858"/>
            <a:chExt cx="3674740" cy="149518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663" y="4661858"/>
              <a:ext cx="3674740" cy="1495180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4965232" y="5688730"/>
              <a:ext cx="2385015" cy="2929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410699" y="5807275"/>
            <a:ext cx="2858915" cy="945935"/>
            <a:chOff x="4250663" y="4661858"/>
            <a:chExt cx="3674740" cy="149518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663" y="4661858"/>
              <a:ext cx="3674740" cy="1495180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4965232" y="5688730"/>
              <a:ext cx="2385015" cy="2929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50663" y="4661858"/>
            <a:ext cx="3674740" cy="1495180"/>
            <a:chOff x="4250663" y="4661858"/>
            <a:chExt cx="3674740" cy="149518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663" y="4661858"/>
              <a:ext cx="3674740" cy="149518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965232" y="5688730"/>
              <a:ext cx="2385015" cy="2929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18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0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1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2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23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24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25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26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27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28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540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329876" y="1413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2656" y="6101603"/>
            <a:ext cx="4549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750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NỘI DUNG TIẾP THEO CỦA BÀI HỌC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279" y="3890665"/>
            <a:ext cx="3132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dạy thật tốt bạn tui nhé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42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next lesson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6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609600" y="4953000"/>
            <a:ext cx="11277600" cy="1698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lnSpc>
                <a:spcPct val="107000"/>
              </a:lnSpc>
              <a:spcAft>
                <a:spcPts val="600"/>
              </a:spcAft>
            </a:pP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12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783">
              <a:lnSpc>
                <a:spcPct val="107000"/>
              </a:lnSpc>
              <a:spcAft>
                <a:spcPts val="600"/>
              </a:spcAft>
            </a:pPr>
            <a:r>
              <a:rPr lang="en-US" sz="2133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783"/>
            <a:r>
              <a:rPr lang="en-US" sz="3733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3733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136</Words>
  <PresentationFormat>Màn hình rộng</PresentationFormat>
  <Paragraphs>51</Paragraphs>
  <Slides>13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2018-08-09T12:27:57Z</dcterms:created>
  <dcterms:modified xsi:type="dcterms:W3CDTF">2023-09-16T08:54:51Z</dcterms:modified>
</cp:coreProperties>
</file>