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7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2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5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00" y="2296774"/>
            <a:ext cx="11115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2 -  TẬP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890665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6216073" y="5052528"/>
            <a:ext cx="5797616" cy="1422163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56238" y="5335390"/>
            <a:ext cx="5084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 CÓ LOGO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4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113" t="25260" r="7540" b="39323"/>
          <a:stretch/>
        </p:blipFill>
        <p:spPr>
          <a:xfrm>
            <a:off x="800099" y="1828800"/>
            <a:ext cx="10857801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630" t="40885" r="8126" b="29427"/>
          <a:stretch/>
        </p:blipFill>
        <p:spPr>
          <a:xfrm>
            <a:off x="647699" y="1905000"/>
            <a:ext cx="1087855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01" t="29167" r="38433" b="30208"/>
          <a:stretch/>
        </p:blipFill>
        <p:spPr>
          <a:xfrm>
            <a:off x="914399" y="1219200"/>
            <a:ext cx="1016586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67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16" t="30990" r="11347" b="40885"/>
          <a:stretch/>
        </p:blipFill>
        <p:spPr>
          <a:xfrm>
            <a:off x="971549" y="1447800"/>
            <a:ext cx="10617202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110" t="34896" r="31259" b="32031"/>
          <a:stretch/>
        </p:blipFill>
        <p:spPr>
          <a:xfrm>
            <a:off x="723899" y="2571750"/>
            <a:ext cx="5676901" cy="2419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205" t="29427" r="4466" b="32292"/>
          <a:stretch/>
        </p:blipFill>
        <p:spPr>
          <a:xfrm>
            <a:off x="8172449" y="1866900"/>
            <a:ext cx="3295651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69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47" t="30990" r="34919" b="26302"/>
          <a:stretch/>
        </p:blipFill>
        <p:spPr>
          <a:xfrm>
            <a:off x="914399" y="1524000"/>
            <a:ext cx="1014598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0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92" t="20834" r="13983" b="38020"/>
          <a:stretch/>
        </p:blipFill>
        <p:spPr>
          <a:xfrm>
            <a:off x="895349" y="1428750"/>
            <a:ext cx="11222019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3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897" t="45573" r="23206" b="35416"/>
          <a:stretch/>
        </p:blipFill>
        <p:spPr>
          <a:xfrm>
            <a:off x="781049" y="1943100"/>
            <a:ext cx="1025881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6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62" t="19271" r="12372" b="33594"/>
          <a:stretch/>
        </p:blipFill>
        <p:spPr>
          <a:xfrm>
            <a:off x="0" y="914400"/>
            <a:ext cx="11931511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24" t="70313" r="61274" b="21614"/>
          <a:stretch/>
        </p:blipFill>
        <p:spPr>
          <a:xfrm>
            <a:off x="1333498" y="1752599"/>
            <a:ext cx="5772151" cy="1844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729" t="70313" r="41948" b="22135"/>
          <a:stretch/>
        </p:blipFill>
        <p:spPr>
          <a:xfrm>
            <a:off x="2381247" y="3905249"/>
            <a:ext cx="5200651" cy="16573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12781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99" t="66928" r="33163" b="17968"/>
          <a:stretch/>
        </p:blipFill>
        <p:spPr>
          <a:xfrm>
            <a:off x="2496204" y="4229100"/>
            <a:ext cx="7409795" cy="179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699" t="49479" r="33163" b="33854"/>
          <a:stretch/>
        </p:blipFill>
        <p:spPr>
          <a:xfrm>
            <a:off x="2496204" y="857249"/>
            <a:ext cx="7409795" cy="19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47" t="43750" r="21742" b="19010"/>
          <a:stretch/>
        </p:blipFill>
        <p:spPr>
          <a:xfrm>
            <a:off x="800099" y="1695450"/>
            <a:ext cx="10288733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6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296" t="55729" r="10908" b="24219"/>
          <a:stretch/>
        </p:blipFill>
        <p:spPr>
          <a:xfrm>
            <a:off x="533399" y="1752600"/>
            <a:ext cx="10474039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92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47" t="35938" r="47657" b="30990"/>
          <a:stretch/>
        </p:blipFill>
        <p:spPr>
          <a:xfrm>
            <a:off x="1504949" y="1314449"/>
            <a:ext cx="9067801" cy="41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7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900" t="23698" r="9151" b="46094"/>
          <a:stretch/>
        </p:blipFill>
        <p:spPr>
          <a:xfrm>
            <a:off x="1638299" y="1485900"/>
            <a:ext cx="1038586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83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203" t="61459" r="22474" b="13802"/>
          <a:stretch/>
        </p:blipFill>
        <p:spPr>
          <a:xfrm>
            <a:off x="7414185" y="2076450"/>
            <a:ext cx="3025215" cy="3158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562" t="59636" r="37554" b="13802"/>
          <a:stretch/>
        </p:blipFill>
        <p:spPr>
          <a:xfrm>
            <a:off x="1970367" y="2228850"/>
            <a:ext cx="2925484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5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06" t="14062" r="25257" b="53646"/>
          <a:stretch/>
        </p:blipFill>
        <p:spPr>
          <a:xfrm>
            <a:off x="1028699" y="800100"/>
            <a:ext cx="6172201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256" t="46094" r="23939" b="17448"/>
          <a:stretch/>
        </p:blipFill>
        <p:spPr>
          <a:xfrm>
            <a:off x="2228849" y="3676650"/>
            <a:ext cx="661035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37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18" t="58594" r="45168" b="14063"/>
          <a:stretch/>
        </p:blipFill>
        <p:spPr>
          <a:xfrm>
            <a:off x="1276349" y="1333500"/>
            <a:ext cx="8997043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74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552" t="26823" r="33748" b="38281"/>
          <a:stretch/>
        </p:blipFill>
        <p:spPr>
          <a:xfrm>
            <a:off x="2476499" y="1847849"/>
            <a:ext cx="7162801" cy="40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18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467" t="48177" r="19107" b="32813"/>
          <a:stretch/>
        </p:blipFill>
        <p:spPr>
          <a:xfrm>
            <a:off x="1771649" y="1371600"/>
            <a:ext cx="8559456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3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43" t="27865" r="45754" b="51042"/>
          <a:stretch/>
        </p:blipFill>
        <p:spPr>
          <a:xfrm>
            <a:off x="1009649" y="533400"/>
            <a:ext cx="8434213" cy="2457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957" t="55729" r="43559" b="33333"/>
          <a:stretch/>
        </p:blipFill>
        <p:spPr>
          <a:xfrm>
            <a:off x="1276349" y="3848100"/>
            <a:ext cx="9968593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83" t="39844" r="24670" b="18750"/>
          <a:stretch/>
        </p:blipFill>
        <p:spPr>
          <a:xfrm>
            <a:off x="1904999" y="3086100"/>
            <a:ext cx="7981951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116" t="22917" r="26281" b="60677"/>
          <a:stretch/>
        </p:blipFill>
        <p:spPr>
          <a:xfrm>
            <a:off x="2609849" y="742950"/>
            <a:ext cx="695476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4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26" t="27344" r="43118" b="33594"/>
          <a:stretch/>
        </p:blipFill>
        <p:spPr>
          <a:xfrm>
            <a:off x="1181100" y="1771650"/>
            <a:ext cx="8724900" cy="42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8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702" t="14323" r="23792" b="56510"/>
          <a:stretch/>
        </p:blipFill>
        <p:spPr>
          <a:xfrm>
            <a:off x="1181101" y="838200"/>
            <a:ext cx="9707164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91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191" t="56771" r="26720" b="16927"/>
          <a:stretch/>
        </p:blipFill>
        <p:spPr>
          <a:xfrm>
            <a:off x="2114549" y="2190750"/>
            <a:ext cx="8056454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53" t="60156" r="55124" b="20573"/>
          <a:stretch/>
        </p:blipFill>
        <p:spPr>
          <a:xfrm>
            <a:off x="2362199" y="1809750"/>
            <a:ext cx="7757729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2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359" t="25782" r="18521" b="51562"/>
          <a:stretch/>
        </p:blipFill>
        <p:spPr>
          <a:xfrm>
            <a:off x="704850" y="1981200"/>
            <a:ext cx="11242784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9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475" t="65365" r="14275" b="14322"/>
          <a:stretch/>
        </p:blipFill>
        <p:spPr>
          <a:xfrm>
            <a:off x="552449" y="2552700"/>
            <a:ext cx="1055076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1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15" t="41667" r="19107" b="15625"/>
          <a:stretch/>
        </p:blipFill>
        <p:spPr>
          <a:xfrm>
            <a:off x="2628899" y="1695450"/>
            <a:ext cx="7953493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69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76" t="33333" r="38433" b="26562"/>
          <a:stretch/>
        </p:blipFill>
        <p:spPr>
          <a:xfrm>
            <a:off x="895349" y="1219200"/>
            <a:ext cx="10407981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3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411" t="20574" r="10029" b="44530"/>
          <a:stretch/>
        </p:blipFill>
        <p:spPr>
          <a:xfrm>
            <a:off x="742949" y="1562100"/>
            <a:ext cx="9719767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7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18</Words>
  <Application>Microsoft Office PowerPoint</Application>
  <PresentationFormat>Widescreen</PresentationFormat>
  <Paragraphs>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2021-08-26T02:16:05Z</dcterms:created>
  <dcterms:modified xsi:type="dcterms:W3CDTF">2021-08-26T10:25:57Z</dcterms:modified>
</cp:coreProperties>
</file>