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9" r:id="rId3"/>
    <p:sldId id="261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425" r:id="rId17"/>
  </p:sldIdLst>
  <p:sldSz cx="9144000" cy="6858000" type="screen4x3"/>
  <p:notesSz cx="6858000" cy="9144000"/>
  <p:custDataLst>
    <p:tags r:id="rId1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91D29-7272-4004-A2EF-5CD7EE40B3B7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DA745-5E0D-4BA1-9B4D-6128F9C1B68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991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doğru cevap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doğru cevap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doğru cevap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DA745-5E0D-4BA1-9B4D-6128F9C1B689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33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18418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387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4193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590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5916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247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1468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091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2191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0009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15518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16.09.2023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543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11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openxmlformats.org/officeDocument/2006/relationships/image" Target="../media/image41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.jpeg"/><Relationship Id="rId18" Type="http://schemas.openxmlformats.org/officeDocument/2006/relationships/image" Target="../media/image12.png"/><Relationship Id="rId3" Type="http://schemas.openxmlformats.org/officeDocument/2006/relationships/audio" Target="../media/audio1.wav"/><Relationship Id="rId21" Type="http://schemas.openxmlformats.org/officeDocument/2006/relationships/image" Target="../media/image4.gif"/><Relationship Id="rId7" Type="http://schemas.openxmlformats.org/officeDocument/2006/relationships/image" Target="../media/image15.png"/><Relationship Id="rId12" Type="http://schemas.openxmlformats.org/officeDocument/2006/relationships/image" Target="../media/image1.png"/><Relationship Id="rId17" Type="http://schemas.openxmlformats.org/officeDocument/2006/relationships/image" Target="../media/image11.png"/><Relationship Id="rId25" Type="http://schemas.microsoft.com/office/2007/relationships/hdphoto" Target="../media/hdphoto1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42.png"/><Relationship Id="rId15" Type="http://schemas.openxmlformats.org/officeDocument/2006/relationships/image" Target="../media/image9.png"/><Relationship Id="rId23" Type="http://schemas.openxmlformats.org/officeDocument/2006/relationships/slide" Target="slide14.xml"/><Relationship Id="rId10" Type="http://schemas.openxmlformats.org/officeDocument/2006/relationships/image" Target="../media/image37.png"/><Relationship Id="rId19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34.png"/><Relationship Id="rId14" Type="http://schemas.openxmlformats.org/officeDocument/2006/relationships/image" Target="../media/image8.png"/><Relationship Id="rId22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18" Type="http://schemas.openxmlformats.org/officeDocument/2006/relationships/image" Target="../media/image11.png"/><Relationship Id="rId3" Type="http://schemas.openxmlformats.org/officeDocument/2006/relationships/audio" Target="../media/audio1.wav"/><Relationship Id="rId21" Type="http://schemas.openxmlformats.org/officeDocument/2006/relationships/image" Target="../media/image13.png"/><Relationship Id="rId7" Type="http://schemas.openxmlformats.org/officeDocument/2006/relationships/image" Target="../media/image36.png"/><Relationship Id="rId12" Type="http://schemas.openxmlformats.org/officeDocument/2006/relationships/image" Target="../media/image31.png"/><Relationship Id="rId17" Type="http://schemas.openxmlformats.org/officeDocument/2006/relationships/image" Target="../media/image10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37.png"/><Relationship Id="rId24" Type="http://schemas.openxmlformats.org/officeDocument/2006/relationships/slide" Target="slide14.xml"/><Relationship Id="rId5" Type="http://schemas.openxmlformats.org/officeDocument/2006/relationships/image" Target="../media/image44.png"/><Relationship Id="rId15" Type="http://schemas.openxmlformats.org/officeDocument/2006/relationships/image" Target="../media/image8.png"/><Relationship Id="rId23" Type="http://schemas.openxmlformats.org/officeDocument/2006/relationships/slide" Target="slide13.xml"/><Relationship Id="rId10" Type="http://schemas.openxmlformats.org/officeDocument/2006/relationships/image" Target="../media/image34.png"/><Relationship Id="rId19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14" Type="http://schemas.openxmlformats.org/officeDocument/2006/relationships/image" Target="../media/image2.jpeg"/><Relationship Id="rId22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1.png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image" Target="../media/image42.png"/><Relationship Id="rId12" Type="http://schemas.openxmlformats.org/officeDocument/2006/relationships/image" Target="../media/image37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24" Type="http://schemas.openxmlformats.org/officeDocument/2006/relationships/hyperlink" Target="http://www.guorkhan.blogspot.com/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2.jpeg"/><Relationship Id="rId23" Type="http://schemas.openxmlformats.org/officeDocument/2006/relationships/image" Target="../media/image4.gif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openxmlformats.org/officeDocument/2006/relationships/image" Target="../media/image46.png"/><Relationship Id="rId9" Type="http://schemas.openxmlformats.org/officeDocument/2006/relationships/image" Target="../media/image15.png"/><Relationship Id="rId14" Type="http://schemas.openxmlformats.org/officeDocument/2006/relationships/image" Target="../media/image1.png"/><Relationship Id="rId2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7.pn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17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slide" Target="slide14.xml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audio" Target="../media/audio1.wav"/><Relationship Id="rId21" Type="http://schemas.openxmlformats.org/officeDocument/2006/relationships/image" Target="../media/image25.png"/><Relationship Id="rId7" Type="http://schemas.openxmlformats.org/officeDocument/2006/relationships/image" Target="../media/image1.png"/><Relationship Id="rId12" Type="http://schemas.openxmlformats.org/officeDocument/2006/relationships/slide" Target="slide4.xml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4.gif"/><Relationship Id="rId24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18" Type="http://schemas.openxmlformats.org/officeDocument/2006/relationships/slide" Target="slide5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31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image" Target="../media/image2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10.png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slide" Target="slide14.xml"/><Relationship Id="rId4" Type="http://schemas.openxmlformats.org/officeDocument/2006/relationships/image" Target="../media/image15.png"/><Relationship Id="rId9" Type="http://schemas.openxmlformats.org/officeDocument/2006/relationships/image" Target="../media/image2.jpe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0.png"/><Relationship Id="rId18" Type="http://schemas.openxmlformats.org/officeDocument/2006/relationships/image" Target="../media/image4.gif"/><Relationship Id="rId3" Type="http://schemas.openxmlformats.org/officeDocument/2006/relationships/audio" Target="../media/audio1.wav"/><Relationship Id="rId21" Type="http://schemas.openxmlformats.org/officeDocument/2006/relationships/image" Target="../media/image35.PNG"/><Relationship Id="rId7" Type="http://schemas.openxmlformats.org/officeDocument/2006/relationships/image" Target="../media/image3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.png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2.jpeg"/><Relationship Id="rId19" Type="http://schemas.openxmlformats.org/officeDocument/2006/relationships/slide" Target="slide7.xml"/><Relationship Id="rId4" Type="http://schemas.openxmlformats.org/officeDocument/2006/relationships/image" Target="../media/image15.png"/><Relationship Id="rId9" Type="http://schemas.openxmlformats.org/officeDocument/2006/relationships/image" Target="../media/image1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8.xml"/><Relationship Id="rId7" Type="http://schemas.openxmlformats.org/officeDocument/2006/relationships/image" Target="../media/image37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5" Type="http://schemas.openxmlformats.org/officeDocument/2006/relationships/image" Target="../media/image10.png"/><Relationship Id="rId23" Type="http://schemas.openxmlformats.org/officeDocument/2006/relationships/image" Target="../media/image38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9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36.png"/><Relationship Id="rId15" Type="http://schemas.openxmlformats.org/officeDocument/2006/relationships/image" Target="../media/image10.png"/><Relationship Id="rId23" Type="http://schemas.openxmlformats.org/officeDocument/2006/relationships/image" Target="../media/image39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15.png"/><Relationship Id="rId9" Type="http://schemas.openxmlformats.org/officeDocument/2006/relationships/image" Target="../media/image37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8.png"/><Relationship Id="rId18" Type="http://schemas.openxmlformats.org/officeDocument/2006/relationships/image" Target="../media/image3.png"/><Relationship Id="rId3" Type="http://schemas.openxmlformats.org/officeDocument/2006/relationships/audio" Target="../media/audio1.wav"/><Relationship Id="rId21" Type="http://schemas.openxmlformats.org/officeDocument/2006/relationships/slide" Target="slide10.xml"/><Relationship Id="rId7" Type="http://schemas.openxmlformats.org/officeDocument/2006/relationships/image" Target="../media/image5.png"/><Relationship Id="rId12" Type="http://schemas.openxmlformats.org/officeDocument/2006/relationships/image" Target="../media/image2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.png"/><Relationship Id="rId5" Type="http://schemas.openxmlformats.org/officeDocument/2006/relationships/image" Target="../media/image7.png"/><Relationship Id="rId15" Type="http://schemas.openxmlformats.org/officeDocument/2006/relationships/image" Target="../media/image10.png"/><Relationship Id="rId23" Type="http://schemas.openxmlformats.org/officeDocument/2006/relationships/image" Target="../media/image40.PNG"/><Relationship Id="rId10" Type="http://schemas.openxmlformats.org/officeDocument/2006/relationships/image" Target="../media/image31.png"/><Relationship Id="rId19" Type="http://schemas.openxmlformats.org/officeDocument/2006/relationships/image" Target="../media/image13.png"/><Relationship Id="rId4" Type="http://schemas.openxmlformats.org/officeDocument/2006/relationships/image" Target="../media/image36.png"/><Relationship Id="rId9" Type="http://schemas.openxmlformats.org/officeDocument/2006/relationships/image" Target="../media/image37.png"/><Relationship Id="rId14" Type="http://schemas.openxmlformats.org/officeDocument/2006/relationships/image" Target="../media/image9.png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/>
          <p:nvPr/>
        </p:nvSpPr>
        <p:spPr>
          <a:xfrm rot="169892">
            <a:off x="1645234" y="1370931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Serbest Form 56"/>
          <p:cNvSpPr/>
          <p:nvPr/>
        </p:nvSpPr>
        <p:spPr>
          <a:xfrm>
            <a:off x="1656930" y="1435634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Serbest Form 60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4683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4492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6004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3790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7779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Düz Bağlayıcı 80"/>
          <p:cNvCxnSpPr/>
          <p:nvPr/>
        </p:nvCxnSpPr>
        <p:spPr>
          <a:xfrm flipH="1">
            <a:off x="4597473" y="256280"/>
            <a:ext cx="16507" cy="277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Resim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" name="Serbest Form 4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Yuvarlatılmış Çapraz Köşeli Dikdörtgen 45">
            <a:hlinkClick r:id="rId8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bathroom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48" name="Yuvarlatılmış Çapraz Köşeli Dikdörtgen 47">
            <a:hlinkClick r:id="rId9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bedroom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38" name="Resim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068201"/>
            <a:ext cx="2495238" cy="24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Halka 78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  <p:sp>
        <p:nvSpPr>
          <p:cNvPr id="3" name="Komut Düğmesi: İleri veya Sonraki 2">
            <a:hlinkClick r:id="" action="ppaction://hlinkshowjump?jump=nextslide" highlightClick="1"/>
          </p:cNvPr>
          <p:cNvSpPr/>
          <p:nvPr/>
        </p:nvSpPr>
        <p:spPr>
          <a:xfrm>
            <a:off x="4612429" y="4891150"/>
            <a:ext cx="1556068" cy="48206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Komut Düğmesi: İleri veya Sonraki 3">
            <a:hlinkClick r:id="" action="ppaction://hlinkshowjump?jump=lastslide" highlightClick="1"/>
          </p:cNvPr>
          <p:cNvSpPr/>
          <p:nvPr/>
        </p:nvSpPr>
        <p:spPr>
          <a:xfrm>
            <a:off x="4638218" y="5467214"/>
            <a:ext cx="1530278" cy="482066"/>
          </a:xfrm>
          <a:prstGeom prst="actionButtonForwardNex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84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1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1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61" grpId="0" animBg="1"/>
      <p:bldP spid="45" grpId="0" animBg="1"/>
      <p:bldP spid="45" grpId="1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827382" y="743101"/>
            <a:ext cx="438053" cy="3757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livingroom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bathroom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27470"/>
            <a:ext cx="2748503" cy="2539995"/>
          </a:xfrm>
          <a:prstGeom prst="rect">
            <a:avLst/>
          </a:prstGeom>
        </p:spPr>
      </p:pic>
      <p:sp>
        <p:nvSpPr>
          <p:cNvPr id="40" name="Dikdörtgen 39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780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2054029" y="698603"/>
            <a:ext cx="438053" cy="375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3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2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home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3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school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11568" y1="59221" x2="11568" y2="59221"/>
                        <a14:foregroundMark x1="11568" y1="65714" x2="11568" y2="96104"/>
                        <a14:foregroundMark x1="43188" y1="40260" x2="60925" y2="38701"/>
                        <a14:foregroundMark x1="62468" y1="41039" x2="75064" y2="81558"/>
                        <a14:foregroundMark x1="62982" y1="62338" x2="87404" y2="62857"/>
                        <a14:foregroundMark x1="69923" y1="74545" x2="78149" y2="61039"/>
                        <a14:foregroundMark x1="75835" y1="58961" x2="80720" y2="57922"/>
                        <a14:foregroundMark x1="31877" y1="68831" x2="46787" y2="68312"/>
                        <a14:foregroundMark x1="38560" y1="66234" x2="21080" y2="81558"/>
                        <a14:foregroundMark x1="17738" y1="71429" x2="36247" y2="95065"/>
                        <a14:foregroundMark x1="24422" y1="96623" x2="86375" y2="96104"/>
                        <a14:foregroundMark x1="22365" y1="97662" x2="85861" y2="96364"/>
                        <a14:foregroundMark x1="67609" y1="96364" x2="81234" y2="96883"/>
                        <a14:foregroundMark x1="67866" y1="97922" x2="83548" y2="97403"/>
                        <a14:foregroundMark x1="71208" y1="98182" x2="81234" y2="97662"/>
                        <a14:foregroundMark x1="12339" y1="43896" x2="10283" y2="75065"/>
                        <a14:foregroundMark x1="771" y1="59481" x2="14653" y2="59481"/>
                        <a14:foregroundMark x1="771" y1="67273" x2="12339" y2="68052"/>
                        <a14:foregroundMark x1="4627" y1="70909" x2="5141" y2="95844"/>
                        <a14:foregroundMark x1="5656" y1="97143" x2="15424" y2="95844"/>
                        <a14:backgroundMark x1="16452" y1="98701" x2="86889" y2="99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1690" y="4005064"/>
            <a:ext cx="2116774" cy="209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Dikdörtgen 4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29088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4759" flipV="1">
            <a:off x="1771416" y="669519"/>
            <a:ext cx="454076" cy="390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5" y="1013714"/>
            <a:ext cx="4270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Resim 4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9" name="Resim 48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4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3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sofa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4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garage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1493" y="4413479"/>
            <a:ext cx="2292915" cy="19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Dikdörtgen 45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978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16" y="960909"/>
            <a:ext cx="476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4759" flipV="1">
            <a:off x="1915432" y="613273"/>
            <a:ext cx="454076" cy="390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45" y="1013714"/>
            <a:ext cx="4270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3" y="1074092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8396" y="1217504"/>
            <a:ext cx="405607" cy="48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5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971600" y="113597"/>
            <a:ext cx="1599416" cy="693255"/>
          </a:xfrm>
          <a:prstGeom prst="wedgeRoundRectCallout">
            <a:avLst>
              <a:gd name="adj1" fmla="val 64696"/>
              <a:gd name="adj2" fmla="val 34216"/>
              <a:gd name="adj3" fmla="val 16667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have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twelve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tr-TR" dirty="0" err="1">
                <a:solidFill>
                  <a:schemeClr val="tx1"/>
                </a:solidFill>
                <a:latin typeface="Comic Sans MS" pitchFamily="66" charset="0"/>
              </a:rPr>
              <a:t>fish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Oval 5">
            <a:hlinkClick r:id="rId24"/>
          </p:cNvPr>
          <p:cNvSpPr/>
          <p:nvPr/>
        </p:nvSpPr>
        <p:spPr>
          <a:xfrm>
            <a:off x="755576" y="941152"/>
            <a:ext cx="7776864" cy="5368168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500" dirty="0">
                <a:solidFill>
                  <a:schemeClr val="tx1"/>
                </a:solidFill>
                <a:latin typeface="Comic Sans MS" pitchFamily="66" charset="0"/>
              </a:rPr>
              <a:t>WELL DONE!</a:t>
            </a:r>
          </a:p>
          <a:p>
            <a:pPr algn="ctr"/>
            <a:r>
              <a:rPr lang="tr-TR" sz="20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9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65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3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5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erbest Form 4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39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Resim 8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88288" r="-2"/>
          <a:stretch/>
        </p:blipFill>
        <p:spPr>
          <a:xfrm>
            <a:off x="4544871" y="3054573"/>
            <a:ext cx="158991" cy="371946"/>
          </a:xfrm>
          <a:prstGeom prst="rect">
            <a:avLst/>
          </a:prstGeom>
        </p:spPr>
      </p:pic>
      <p:pic>
        <p:nvPicPr>
          <p:cNvPr id="2056" name="Picture 8" descr="http://vector-magz.com/wp-content/uploads/2013/11/swordfish-clipart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7971">
            <a:off x="8272394" y="2430867"/>
            <a:ext cx="3647839" cy="153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Düz Bağlayıcı 80"/>
          <p:cNvCxnSpPr/>
          <p:nvPr/>
        </p:nvCxnSpPr>
        <p:spPr>
          <a:xfrm flipH="1">
            <a:off x="4597473" y="253246"/>
            <a:ext cx="16507" cy="27703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Resim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71467" y="862904"/>
            <a:ext cx="1656183" cy="1457152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  <a:latin typeface="Comic Sans MS" pitchFamily="66" charset="0"/>
              </a:rPr>
              <a:t>TRY AGAIN</a:t>
            </a:r>
          </a:p>
        </p:txBody>
      </p:sp>
      <p:sp>
        <p:nvSpPr>
          <p:cNvPr id="54" name="Serbest Form 53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Komut Düğmesi: Bitiş 2">
            <a:hlinkClick r:id="" action="ppaction://hlinkshowjump?jump=endshow" highlightClick="1"/>
          </p:cNvPr>
          <p:cNvSpPr/>
          <p:nvPr/>
        </p:nvSpPr>
        <p:spPr>
          <a:xfrm>
            <a:off x="871467" y="862904"/>
            <a:ext cx="1656183" cy="1457152"/>
          </a:xfrm>
          <a:prstGeom prst="actionButtonE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4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86771 0.00185 " pathEditMode="relative" rAng="0" ptsTypes="AA">
                                      <p:cBhvr>
                                        <p:cTn id="6" dur="4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85" y="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 no prince kid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if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035 -0.00046 L -0.00035 0.3662 L -0.00035 0.48171 " pathEditMode="relative" ptsTypes="AAA">
                                      <p:cBhvr>
                                        <p:cTn id="14" dur="8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22" dur="1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24" dur="1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2072610" y="1009413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47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6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kitchen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7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balcony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005064"/>
            <a:ext cx="2666667" cy="2400102"/>
          </a:xfrm>
          <a:prstGeom prst="rect">
            <a:avLst/>
          </a:prstGeom>
        </p:spPr>
      </p:pic>
      <p:sp>
        <p:nvSpPr>
          <p:cNvPr id="68" name="Halka 67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2" name="Dikdörtgen 31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5372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970486" y="1015664"/>
            <a:ext cx="458049" cy="3384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0" name="Resim 6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51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6936" y="2996952"/>
            <a:ext cx="567840" cy="419557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151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2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garage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3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car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604" y="4078190"/>
            <a:ext cx="2666667" cy="2428572"/>
          </a:xfrm>
          <a:prstGeom prst="rect">
            <a:avLst/>
          </a:prstGeom>
        </p:spPr>
      </p:pic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37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4638218" y="240756"/>
            <a:ext cx="0" cy="8188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Resim 4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47327">
            <a:off x="4418570" y="1092106"/>
            <a:ext cx="501274" cy="370373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1382" flipV="1">
            <a:off x="4273583" y="1062339"/>
            <a:ext cx="492553" cy="363930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08666" flipV="1">
            <a:off x="4448443" y="1096034"/>
            <a:ext cx="544747" cy="402494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35814" y="1100673"/>
            <a:ext cx="532188" cy="393215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25667">
            <a:off x="4289605" y="1090740"/>
            <a:ext cx="533819" cy="394420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9157">
            <a:off x="4443921" y="1100397"/>
            <a:ext cx="487227" cy="359994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945">
            <a:off x="4443772" y="1101684"/>
            <a:ext cx="478120" cy="353265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5990">
            <a:off x="4448987" y="1096550"/>
            <a:ext cx="518094" cy="382801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675">
            <a:off x="4455405" y="1098143"/>
            <a:ext cx="509339" cy="376333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350909" y="1099053"/>
            <a:ext cx="489153" cy="361418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4045" flipV="1">
            <a:off x="4317056" y="1094673"/>
            <a:ext cx="501009" cy="37017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5431">
            <a:off x="4482649" y="1091679"/>
            <a:ext cx="508031" cy="3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3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5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91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93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268760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829806" y="1009413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9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8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computer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9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shampoo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87" y="4453349"/>
            <a:ext cx="1681473" cy="1495931"/>
          </a:xfrm>
          <a:prstGeom prst="rect">
            <a:avLst/>
          </a:prstGeom>
        </p:spPr>
      </p:pic>
      <p:sp>
        <p:nvSpPr>
          <p:cNvPr id="34" name="Dikdörtgen 33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2523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93989" y="1009413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9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8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kettle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19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home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35" y="4453349"/>
            <a:ext cx="1051357" cy="1495931"/>
          </a:xfrm>
          <a:prstGeom prst="rect">
            <a:avLst/>
          </a:prstGeom>
        </p:spPr>
      </p:pic>
      <p:sp>
        <p:nvSpPr>
          <p:cNvPr id="35" name="Dikdörtgen 34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9347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83366" y="887117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0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19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bed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0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bath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33" y="4509119"/>
            <a:ext cx="2424051" cy="1716141"/>
          </a:xfrm>
          <a:prstGeom prst="rect">
            <a:avLst/>
          </a:prstGeom>
        </p:spPr>
      </p:pic>
      <p:sp>
        <p:nvSpPr>
          <p:cNvPr id="36" name="Dikdörtgen 35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3621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838005" y="914627"/>
            <a:ext cx="438053" cy="375736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playroom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cup</a:t>
            </a: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15" y="4074398"/>
            <a:ext cx="2623138" cy="2432364"/>
          </a:xfrm>
          <a:prstGeom prst="rect">
            <a:avLst/>
          </a:prstGeom>
        </p:spPr>
      </p:pic>
      <p:sp>
        <p:nvSpPr>
          <p:cNvPr id="37" name="Dikdörtgen 36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0380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Resim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982021" y="887117"/>
            <a:ext cx="438053" cy="375736"/>
          </a:xfrm>
          <a:prstGeom prst="rect">
            <a:avLst/>
          </a:prstGeom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11358" y="1346675"/>
            <a:ext cx="438053" cy="375736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car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cup</a:t>
            </a: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9" y="3992567"/>
            <a:ext cx="2623138" cy="2088643"/>
          </a:xfrm>
          <a:prstGeom prst="rect">
            <a:avLst/>
          </a:prstGeom>
        </p:spPr>
      </p:pic>
      <p:sp>
        <p:nvSpPr>
          <p:cNvPr id="38" name="Dikdörtgen 37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752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715" y="1219795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Serbest Form 68"/>
          <p:cNvSpPr/>
          <p:nvPr/>
        </p:nvSpPr>
        <p:spPr>
          <a:xfrm>
            <a:off x="-976143" y="1844158"/>
            <a:ext cx="11077112" cy="4989310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824309 w 9865664"/>
              <a:gd name="connsiteY0" fmla="*/ 173625 h 3118211"/>
              <a:gd name="connsiteX1" fmla="*/ 9865228 w 9865664"/>
              <a:gd name="connsiteY1" fmla="*/ 3114098 h 3118211"/>
              <a:gd name="connsiteX2" fmla="*/ 640265 w 9865664"/>
              <a:gd name="connsiteY2" fmla="*/ 3104573 h 3118211"/>
              <a:gd name="connsiteX3" fmla="*/ 815973 w 9865664"/>
              <a:gd name="connsiteY3" fmla="*/ 233840 h 3118211"/>
              <a:gd name="connsiteX4" fmla="*/ 1017428 w 9865664"/>
              <a:gd name="connsiteY4" fmla="*/ 166551 h 3118211"/>
              <a:gd name="connsiteX5" fmla="*/ 1266030 w 9865664"/>
              <a:gd name="connsiteY5" fmla="*/ 267176 h 3118211"/>
              <a:gd name="connsiteX6" fmla="*/ 1498304 w 9865664"/>
              <a:gd name="connsiteY6" fmla="*/ 172469 h 3118211"/>
              <a:gd name="connsiteX7" fmla="*/ 1704180 w 9865664"/>
              <a:gd name="connsiteY7" fmla="*/ 267177 h 3118211"/>
              <a:gd name="connsiteX8" fmla="*/ 1958974 w 9865664"/>
              <a:gd name="connsiteY8" fmla="*/ 174307 h 3118211"/>
              <a:gd name="connsiteX9" fmla="*/ 2137568 w 9865664"/>
              <a:gd name="connsiteY9" fmla="*/ 262413 h 3118211"/>
              <a:gd name="connsiteX10" fmla="*/ 2336777 w 9865664"/>
              <a:gd name="connsiteY10" fmla="*/ 179614 h 3118211"/>
              <a:gd name="connsiteX11" fmla="*/ 2670967 w 9865664"/>
              <a:gd name="connsiteY11" fmla="*/ 317182 h 3118211"/>
              <a:gd name="connsiteX12" fmla="*/ 2937668 w 9865664"/>
              <a:gd name="connsiteY12" fmla="*/ 166551 h 3118211"/>
              <a:gd name="connsiteX13" fmla="*/ 3235323 w 9865664"/>
              <a:gd name="connsiteY13" fmla="*/ 298132 h 3118211"/>
              <a:gd name="connsiteX14" fmla="*/ 3486308 w 9865664"/>
              <a:gd name="connsiteY14" fmla="*/ 140426 h 3118211"/>
              <a:gd name="connsiteX15" fmla="*/ 3763961 w 9865664"/>
              <a:gd name="connsiteY15" fmla="*/ 290988 h 3118211"/>
              <a:gd name="connsiteX16" fmla="*/ 4034948 w 9865664"/>
              <a:gd name="connsiteY16" fmla="*/ 127363 h 3118211"/>
              <a:gd name="connsiteX17" fmla="*/ 4330698 w 9865664"/>
              <a:gd name="connsiteY17" fmla="*/ 255269 h 3118211"/>
              <a:gd name="connsiteX18" fmla="*/ 4570525 w 9865664"/>
              <a:gd name="connsiteY18" fmla="*/ 114300 h 3118211"/>
              <a:gd name="connsiteX19" fmla="*/ 4849811 w 9865664"/>
              <a:gd name="connsiteY19" fmla="*/ 248125 h 3118211"/>
              <a:gd name="connsiteX20" fmla="*/ 5106102 w 9865664"/>
              <a:gd name="connsiteY20" fmla="*/ 114300 h 3118211"/>
              <a:gd name="connsiteX21" fmla="*/ 5399880 w 9865664"/>
              <a:gd name="connsiteY21" fmla="*/ 255269 h 3118211"/>
              <a:gd name="connsiteX22" fmla="*/ 5560532 w 9865664"/>
              <a:gd name="connsiteY22" fmla="*/ 185159 h 3118211"/>
              <a:gd name="connsiteX23" fmla="*/ 5693931 w 9865664"/>
              <a:gd name="connsiteY23" fmla="*/ 127363 h 3118211"/>
              <a:gd name="connsiteX24" fmla="*/ 6045198 w 9865664"/>
              <a:gd name="connsiteY24" fmla="*/ 286225 h 3118211"/>
              <a:gd name="connsiteX25" fmla="*/ 6356939 w 9865664"/>
              <a:gd name="connsiteY25" fmla="*/ 124982 h 3118211"/>
              <a:gd name="connsiteX26" fmla="*/ 6652146 w 9865664"/>
              <a:gd name="connsiteY26" fmla="*/ 275000 h 3118211"/>
              <a:gd name="connsiteX27" fmla="*/ 6907597 w 9865664"/>
              <a:gd name="connsiteY27" fmla="*/ 123825 h 3118211"/>
              <a:gd name="connsiteX28" fmla="*/ 7182643 w 9865664"/>
              <a:gd name="connsiteY28" fmla="*/ 237013 h 3118211"/>
              <a:gd name="connsiteX29" fmla="*/ 7439024 w 9865664"/>
              <a:gd name="connsiteY29" fmla="*/ 124300 h 3118211"/>
              <a:gd name="connsiteX30" fmla="*/ 7722393 w 9865664"/>
              <a:gd name="connsiteY30" fmla="*/ 252888 h 3118211"/>
              <a:gd name="connsiteX31" fmla="*/ 7988912 w 9865664"/>
              <a:gd name="connsiteY31" fmla="*/ 113143 h 3118211"/>
              <a:gd name="connsiteX32" fmla="*/ 8230802 w 9865664"/>
              <a:gd name="connsiteY32" fmla="*/ 258399 h 3118211"/>
              <a:gd name="connsiteX33" fmla="*/ 8583725 w 9865664"/>
              <a:gd name="connsiteY33" fmla="*/ 104412 h 3118211"/>
              <a:gd name="connsiteX34" fmla="*/ 8793162 w 9865664"/>
              <a:gd name="connsiteY34" fmla="*/ 237807 h 3118211"/>
              <a:gd name="connsiteX35" fmla="*/ 9106671 w 9865664"/>
              <a:gd name="connsiteY35" fmla="*/ 134144 h 3118211"/>
              <a:gd name="connsiteX36" fmla="*/ 9319418 w 9865664"/>
              <a:gd name="connsiteY36" fmla="*/ 268763 h 3118211"/>
              <a:gd name="connsiteX37" fmla="*/ 9555161 w 9865664"/>
              <a:gd name="connsiteY37" fmla="*/ 107632 h 3118211"/>
              <a:gd name="connsiteX38" fmla="*/ 9818255 w 9865664"/>
              <a:gd name="connsiteY38" fmla="*/ 170224 h 3118211"/>
              <a:gd name="connsiteX0" fmla="*/ 9772785 w 9814140"/>
              <a:gd name="connsiteY0" fmla="*/ 194393 h 3138979"/>
              <a:gd name="connsiteX1" fmla="*/ 9813704 w 9814140"/>
              <a:gd name="connsiteY1" fmla="*/ 3134866 h 3138979"/>
              <a:gd name="connsiteX2" fmla="*/ 588741 w 9814140"/>
              <a:gd name="connsiteY2" fmla="*/ 3125341 h 3138979"/>
              <a:gd name="connsiteX3" fmla="*/ 965904 w 9814140"/>
              <a:gd name="connsiteY3" fmla="*/ 187319 h 3138979"/>
              <a:gd name="connsiteX4" fmla="*/ 1214506 w 9814140"/>
              <a:gd name="connsiteY4" fmla="*/ 287944 h 3138979"/>
              <a:gd name="connsiteX5" fmla="*/ 1446780 w 9814140"/>
              <a:gd name="connsiteY5" fmla="*/ 193237 h 3138979"/>
              <a:gd name="connsiteX6" fmla="*/ 1652656 w 9814140"/>
              <a:gd name="connsiteY6" fmla="*/ 287945 h 3138979"/>
              <a:gd name="connsiteX7" fmla="*/ 1907450 w 9814140"/>
              <a:gd name="connsiteY7" fmla="*/ 195075 h 3138979"/>
              <a:gd name="connsiteX8" fmla="*/ 2086044 w 9814140"/>
              <a:gd name="connsiteY8" fmla="*/ 283181 h 3138979"/>
              <a:gd name="connsiteX9" fmla="*/ 2285253 w 9814140"/>
              <a:gd name="connsiteY9" fmla="*/ 200382 h 3138979"/>
              <a:gd name="connsiteX10" fmla="*/ 2619443 w 9814140"/>
              <a:gd name="connsiteY10" fmla="*/ 337950 h 3138979"/>
              <a:gd name="connsiteX11" fmla="*/ 2886144 w 9814140"/>
              <a:gd name="connsiteY11" fmla="*/ 187319 h 3138979"/>
              <a:gd name="connsiteX12" fmla="*/ 3183799 w 9814140"/>
              <a:gd name="connsiteY12" fmla="*/ 318900 h 3138979"/>
              <a:gd name="connsiteX13" fmla="*/ 3434784 w 9814140"/>
              <a:gd name="connsiteY13" fmla="*/ 161194 h 3138979"/>
              <a:gd name="connsiteX14" fmla="*/ 3712437 w 9814140"/>
              <a:gd name="connsiteY14" fmla="*/ 311756 h 3138979"/>
              <a:gd name="connsiteX15" fmla="*/ 3983424 w 9814140"/>
              <a:gd name="connsiteY15" fmla="*/ 148131 h 3138979"/>
              <a:gd name="connsiteX16" fmla="*/ 4279174 w 9814140"/>
              <a:gd name="connsiteY16" fmla="*/ 276037 h 3138979"/>
              <a:gd name="connsiteX17" fmla="*/ 4519001 w 9814140"/>
              <a:gd name="connsiteY17" fmla="*/ 135068 h 3138979"/>
              <a:gd name="connsiteX18" fmla="*/ 4798287 w 9814140"/>
              <a:gd name="connsiteY18" fmla="*/ 268893 h 3138979"/>
              <a:gd name="connsiteX19" fmla="*/ 5054578 w 9814140"/>
              <a:gd name="connsiteY19" fmla="*/ 135068 h 3138979"/>
              <a:gd name="connsiteX20" fmla="*/ 5348356 w 9814140"/>
              <a:gd name="connsiteY20" fmla="*/ 276037 h 3138979"/>
              <a:gd name="connsiteX21" fmla="*/ 5509008 w 9814140"/>
              <a:gd name="connsiteY21" fmla="*/ 205927 h 3138979"/>
              <a:gd name="connsiteX22" fmla="*/ 5642407 w 9814140"/>
              <a:gd name="connsiteY22" fmla="*/ 148131 h 3138979"/>
              <a:gd name="connsiteX23" fmla="*/ 5993674 w 9814140"/>
              <a:gd name="connsiteY23" fmla="*/ 306993 h 3138979"/>
              <a:gd name="connsiteX24" fmla="*/ 6305415 w 9814140"/>
              <a:gd name="connsiteY24" fmla="*/ 145750 h 3138979"/>
              <a:gd name="connsiteX25" fmla="*/ 6600622 w 9814140"/>
              <a:gd name="connsiteY25" fmla="*/ 295768 h 3138979"/>
              <a:gd name="connsiteX26" fmla="*/ 6856073 w 9814140"/>
              <a:gd name="connsiteY26" fmla="*/ 144593 h 3138979"/>
              <a:gd name="connsiteX27" fmla="*/ 7131119 w 9814140"/>
              <a:gd name="connsiteY27" fmla="*/ 257781 h 3138979"/>
              <a:gd name="connsiteX28" fmla="*/ 7387500 w 9814140"/>
              <a:gd name="connsiteY28" fmla="*/ 145068 h 3138979"/>
              <a:gd name="connsiteX29" fmla="*/ 7670869 w 9814140"/>
              <a:gd name="connsiteY29" fmla="*/ 273656 h 3138979"/>
              <a:gd name="connsiteX30" fmla="*/ 7937388 w 9814140"/>
              <a:gd name="connsiteY30" fmla="*/ 133911 h 3138979"/>
              <a:gd name="connsiteX31" fmla="*/ 8179278 w 9814140"/>
              <a:gd name="connsiteY31" fmla="*/ 279167 h 3138979"/>
              <a:gd name="connsiteX32" fmla="*/ 8532201 w 9814140"/>
              <a:gd name="connsiteY32" fmla="*/ 125180 h 3138979"/>
              <a:gd name="connsiteX33" fmla="*/ 8741638 w 9814140"/>
              <a:gd name="connsiteY33" fmla="*/ 258575 h 3138979"/>
              <a:gd name="connsiteX34" fmla="*/ 9055147 w 9814140"/>
              <a:gd name="connsiteY34" fmla="*/ 154912 h 3138979"/>
              <a:gd name="connsiteX35" fmla="*/ 9267894 w 9814140"/>
              <a:gd name="connsiteY35" fmla="*/ 289531 h 3138979"/>
              <a:gd name="connsiteX36" fmla="*/ 9503637 w 9814140"/>
              <a:gd name="connsiteY36" fmla="*/ 128400 h 3138979"/>
              <a:gd name="connsiteX37" fmla="*/ 9766731 w 9814140"/>
              <a:gd name="connsiteY37" fmla="*/ 190992 h 3138979"/>
              <a:gd name="connsiteX0" fmla="*/ 9713295 w 9754650"/>
              <a:gd name="connsiteY0" fmla="*/ 151241 h 3095827"/>
              <a:gd name="connsiteX1" fmla="*/ 9754214 w 9754650"/>
              <a:gd name="connsiteY1" fmla="*/ 3091714 h 3095827"/>
              <a:gd name="connsiteX2" fmla="*/ 529251 w 9754650"/>
              <a:gd name="connsiteY2" fmla="*/ 3082189 h 3095827"/>
              <a:gd name="connsiteX3" fmla="*/ 1155016 w 9754650"/>
              <a:gd name="connsiteY3" fmla="*/ 244792 h 3095827"/>
              <a:gd name="connsiteX4" fmla="*/ 1387290 w 9754650"/>
              <a:gd name="connsiteY4" fmla="*/ 150085 h 3095827"/>
              <a:gd name="connsiteX5" fmla="*/ 1593166 w 9754650"/>
              <a:gd name="connsiteY5" fmla="*/ 244793 h 3095827"/>
              <a:gd name="connsiteX6" fmla="*/ 1847960 w 9754650"/>
              <a:gd name="connsiteY6" fmla="*/ 151923 h 3095827"/>
              <a:gd name="connsiteX7" fmla="*/ 2026554 w 9754650"/>
              <a:gd name="connsiteY7" fmla="*/ 240029 h 3095827"/>
              <a:gd name="connsiteX8" fmla="*/ 2225763 w 9754650"/>
              <a:gd name="connsiteY8" fmla="*/ 157230 h 3095827"/>
              <a:gd name="connsiteX9" fmla="*/ 2559953 w 9754650"/>
              <a:gd name="connsiteY9" fmla="*/ 294798 h 3095827"/>
              <a:gd name="connsiteX10" fmla="*/ 2826654 w 9754650"/>
              <a:gd name="connsiteY10" fmla="*/ 144167 h 3095827"/>
              <a:gd name="connsiteX11" fmla="*/ 3124309 w 9754650"/>
              <a:gd name="connsiteY11" fmla="*/ 275748 h 3095827"/>
              <a:gd name="connsiteX12" fmla="*/ 3375294 w 9754650"/>
              <a:gd name="connsiteY12" fmla="*/ 118042 h 3095827"/>
              <a:gd name="connsiteX13" fmla="*/ 3652947 w 9754650"/>
              <a:gd name="connsiteY13" fmla="*/ 268604 h 3095827"/>
              <a:gd name="connsiteX14" fmla="*/ 3923934 w 9754650"/>
              <a:gd name="connsiteY14" fmla="*/ 104979 h 3095827"/>
              <a:gd name="connsiteX15" fmla="*/ 4219684 w 9754650"/>
              <a:gd name="connsiteY15" fmla="*/ 232885 h 3095827"/>
              <a:gd name="connsiteX16" fmla="*/ 4459511 w 9754650"/>
              <a:gd name="connsiteY16" fmla="*/ 91916 h 3095827"/>
              <a:gd name="connsiteX17" fmla="*/ 4738797 w 9754650"/>
              <a:gd name="connsiteY17" fmla="*/ 225741 h 3095827"/>
              <a:gd name="connsiteX18" fmla="*/ 4995088 w 9754650"/>
              <a:gd name="connsiteY18" fmla="*/ 91916 h 3095827"/>
              <a:gd name="connsiteX19" fmla="*/ 5288866 w 9754650"/>
              <a:gd name="connsiteY19" fmla="*/ 232885 h 3095827"/>
              <a:gd name="connsiteX20" fmla="*/ 5449518 w 9754650"/>
              <a:gd name="connsiteY20" fmla="*/ 162775 h 3095827"/>
              <a:gd name="connsiteX21" fmla="*/ 5582917 w 9754650"/>
              <a:gd name="connsiteY21" fmla="*/ 104979 h 3095827"/>
              <a:gd name="connsiteX22" fmla="*/ 5934184 w 9754650"/>
              <a:gd name="connsiteY22" fmla="*/ 263841 h 3095827"/>
              <a:gd name="connsiteX23" fmla="*/ 6245925 w 9754650"/>
              <a:gd name="connsiteY23" fmla="*/ 102598 h 3095827"/>
              <a:gd name="connsiteX24" fmla="*/ 6541132 w 9754650"/>
              <a:gd name="connsiteY24" fmla="*/ 252616 h 3095827"/>
              <a:gd name="connsiteX25" fmla="*/ 6796583 w 9754650"/>
              <a:gd name="connsiteY25" fmla="*/ 101441 h 3095827"/>
              <a:gd name="connsiteX26" fmla="*/ 7071629 w 9754650"/>
              <a:gd name="connsiteY26" fmla="*/ 214629 h 3095827"/>
              <a:gd name="connsiteX27" fmla="*/ 7328010 w 9754650"/>
              <a:gd name="connsiteY27" fmla="*/ 101916 h 3095827"/>
              <a:gd name="connsiteX28" fmla="*/ 7611379 w 9754650"/>
              <a:gd name="connsiteY28" fmla="*/ 230504 h 3095827"/>
              <a:gd name="connsiteX29" fmla="*/ 7877898 w 9754650"/>
              <a:gd name="connsiteY29" fmla="*/ 90759 h 3095827"/>
              <a:gd name="connsiteX30" fmla="*/ 8119788 w 9754650"/>
              <a:gd name="connsiteY30" fmla="*/ 236015 h 3095827"/>
              <a:gd name="connsiteX31" fmla="*/ 8472711 w 9754650"/>
              <a:gd name="connsiteY31" fmla="*/ 82028 h 3095827"/>
              <a:gd name="connsiteX32" fmla="*/ 8682148 w 9754650"/>
              <a:gd name="connsiteY32" fmla="*/ 215423 h 3095827"/>
              <a:gd name="connsiteX33" fmla="*/ 8995657 w 9754650"/>
              <a:gd name="connsiteY33" fmla="*/ 111760 h 3095827"/>
              <a:gd name="connsiteX34" fmla="*/ 9208404 w 9754650"/>
              <a:gd name="connsiteY34" fmla="*/ 246379 h 3095827"/>
              <a:gd name="connsiteX35" fmla="*/ 9444147 w 9754650"/>
              <a:gd name="connsiteY35" fmla="*/ 85248 h 3095827"/>
              <a:gd name="connsiteX36" fmla="*/ 9707241 w 9754650"/>
              <a:gd name="connsiteY36" fmla="*/ 147840 h 3095827"/>
              <a:gd name="connsiteX0" fmla="*/ 9663219 w 9704574"/>
              <a:gd name="connsiteY0" fmla="*/ 191195 h 3135781"/>
              <a:gd name="connsiteX1" fmla="*/ 9704138 w 9704574"/>
              <a:gd name="connsiteY1" fmla="*/ 3131668 h 3135781"/>
              <a:gd name="connsiteX2" fmla="*/ 479175 w 9704574"/>
              <a:gd name="connsiteY2" fmla="*/ 3122143 h 3135781"/>
              <a:gd name="connsiteX3" fmla="*/ 1337214 w 9704574"/>
              <a:gd name="connsiteY3" fmla="*/ 190039 h 3135781"/>
              <a:gd name="connsiteX4" fmla="*/ 1543090 w 9704574"/>
              <a:gd name="connsiteY4" fmla="*/ 284747 h 3135781"/>
              <a:gd name="connsiteX5" fmla="*/ 1797884 w 9704574"/>
              <a:gd name="connsiteY5" fmla="*/ 191877 h 3135781"/>
              <a:gd name="connsiteX6" fmla="*/ 1976478 w 9704574"/>
              <a:gd name="connsiteY6" fmla="*/ 279983 h 3135781"/>
              <a:gd name="connsiteX7" fmla="*/ 2175687 w 9704574"/>
              <a:gd name="connsiteY7" fmla="*/ 197184 h 3135781"/>
              <a:gd name="connsiteX8" fmla="*/ 2509877 w 9704574"/>
              <a:gd name="connsiteY8" fmla="*/ 334752 h 3135781"/>
              <a:gd name="connsiteX9" fmla="*/ 2776578 w 9704574"/>
              <a:gd name="connsiteY9" fmla="*/ 184121 h 3135781"/>
              <a:gd name="connsiteX10" fmla="*/ 3074233 w 9704574"/>
              <a:gd name="connsiteY10" fmla="*/ 315702 h 3135781"/>
              <a:gd name="connsiteX11" fmla="*/ 3325218 w 9704574"/>
              <a:gd name="connsiteY11" fmla="*/ 157996 h 3135781"/>
              <a:gd name="connsiteX12" fmla="*/ 3602871 w 9704574"/>
              <a:gd name="connsiteY12" fmla="*/ 308558 h 3135781"/>
              <a:gd name="connsiteX13" fmla="*/ 3873858 w 9704574"/>
              <a:gd name="connsiteY13" fmla="*/ 144933 h 3135781"/>
              <a:gd name="connsiteX14" fmla="*/ 4169608 w 9704574"/>
              <a:gd name="connsiteY14" fmla="*/ 272839 h 3135781"/>
              <a:gd name="connsiteX15" fmla="*/ 4409435 w 9704574"/>
              <a:gd name="connsiteY15" fmla="*/ 131870 h 3135781"/>
              <a:gd name="connsiteX16" fmla="*/ 4688721 w 9704574"/>
              <a:gd name="connsiteY16" fmla="*/ 265695 h 3135781"/>
              <a:gd name="connsiteX17" fmla="*/ 4945012 w 9704574"/>
              <a:gd name="connsiteY17" fmla="*/ 131870 h 3135781"/>
              <a:gd name="connsiteX18" fmla="*/ 5238790 w 9704574"/>
              <a:gd name="connsiteY18" fmla="*/ 272839 h 3135781"/>
              <a:gd name="connsiteX19" fmla="*/ 5399442 w 9704574"/>
              <a:gd name="connsiteY19" fmla="*/ 202729 h 3135781"/>
              <a:gd name="connsiteX20" fmla="*/ 5532841 w 9704574"/>
              <a:gd name="connsiteY20" fmla="*/ 144933 h 3135781"/>
              <a:gd name="connsiteX21" fmla="*/ 5884108 w 9704574"/>
              <a:gd name="connsiteY21" fmla="*/ 303795 h 3135781"/>
              <a:gd name="connsiteX22" fmla="*/ 6195849 w 9704574"/>
              <a:gd name="connsiteY22" fmla="*/ 142552 h 3135781"/>
              <a:gd name="connsiteX23" fmla="*/ 6491056 w 9704574"/>
              <a:gd name="connsiteY23" fmla="*/ 292570 h 3135781"/>
              <a:gd name="connsiteX24" fmla="*/ 6746507 w 9704574"/>
              <a:gd name="connsiteY24" fmla="*/ 141395 h 3135781"/>
              <a:gd name="connsiteX25" fmla="*/ 7021553 w 9704574"/>
              <a:gd name="connsiteY25" fmla="*/ 254583 h 3135781"/>
              <a:gd name="connsiteX26" fmla="*/ 7277934 w 9704574"/>
              <a:gd name="connsiteY26" fmla="*/ 141870 h 3135781"/>
              <a:gd name="connsiteX27" fmla="*/ 7561303 w 9704574"/>
              <a:gd name="connsiteY27" fmla="*/ 270458 h 3135781"/>
              <a:gd name="connsiteX28" fmla="*/ 7827822 w 9704574"/>
              <a:gd name="connsiteY28" fmla="*/ 130713 h 3135781"/>
              <a:gd name="connsiteX29" fmla="*/ 8069712 w 9704574"/>
              <a:gd name="connsiteY29" fmla="*/ 275969 h 3135781"/>
              <a:gd name="connsiteX30" fmla="*/ 8422635 w 9704574"/>
              <a:gd name="connsiteY30" fmla="*/ 121982 h 3135781"/>
              <a:gd name="connsiteX31" fmla="*/ 8632072 w 9704574"/>
              <a:gd name="connsiteY31" fmla="*/ 255377 h 3135781"/>
              <a:gd name="connsiteX32" fmla="*/ 8945581 w 9704574"/>
              <a:gd name="connsiteY32" fmla="*/ 151714 h 3135781"/>
              <a:gd name="connsiteX33" fmla="*/ 9158328 w 9704574"/>
              <a:gd name="connsiteY33" fmla="*/ 286333 h 3135781"/>
              <a:gd name="connsiteX34" fmla="*/ 9394071 w 9704574"/>
              <a:gd name="connsiteY34" fmla="*/ 125202 h 3135781"/>
              <a:gd name="connsiteX35" fmla="*/ 9657165 w 9704574"/>
              <a:gd name="connsiteY35" fmla="*/ 187794 h 3135781"/>
              <a:gd name="connsiteX0" fmla="*/ 9624462 w 9665817"/>
              <a:gd name="connsiteY0" fmla="*/ 145953 h 3090539"/>
              <a:gd name="connsiteX1" fmla="*/ 9665381 w 9665817"/>
              <a:gd name="connsiteY1" fmla="*/ 3086426 h 3090539"/>
              <a:gd name="connsiteX2" fmla="*/ 440418 w 9665817"/>
              <a:gd name="connsiteY2" fmla="*/ 3076901 h 3090539"/>
              <a:gd name="connsiteX3" fmla="*/ 1504333 w 9665817"/>
              <a:gd name="connsiteY3" fmla="*/ 239505 h 3090539"/>
              <a:gd name="connsiteX4" fmla="*/ 1759127 w 9665817"/>
              <a:gd name="connsiteY4" fmla="*/ 146635 h 3090539"/>
              <a:gd name="connsiteX5" fmla="*/ 1937721 w 9665817"/>
              <a:gd name="connsiteY5" fmla="*/ 234741 h 3090539"/>
              <a:gd name="connsiteX6" fmla="*/ 2136930 w 9665817"/>
              <a:gd name="connsiteY6" fmla="*/ 151942 h 3090539"/>
              <a:gd name="connsiteX7" fmla="*/ 2471120 w 9665817"/>
              <a:gd name="connsiteY7" fmla="*/ 289510 h 3090539"/>
              <a:gd name="connsiteX8" fmla="*/ 2737821 w 9665817"/>
              <a:gd name="connsiteY8" fmla="*/ 138879 h 3090539"/>
              <a:gd name="connsiteX9" fmla="*/ 3035476 w 9665817"/>
              <a:gd name="connsiteY9" fmla="*/ 270460 h 3090539"/>
              <a:gd name="connsiteX10" fmla="*/ 3286461 w 9665817"/>
              <a:gd name="connsiteY10" fmla="*/ 112754 h 3090539"/>
              <a:gd name="connsiteX11" fmla="*/ 3564114 w 9665817"/>
              <a:gd name="connsiteY11" fmla="*/ 263316 h 3090539"/>
              <a:gd name="connsiteX12" fmla="*/ 3835101 w 9665817"/>
              <a:gd name="connsiteY12" fmla="*/ 99691 h 3090539"/>
              <a:gd name="connsiteX13" fmla="*/ 4130851 w 9665817"/>
              <a:gd name="connsiteY13" fmla="*/ 227597 h 3090539"/>
              <a:gd name="connsiteX14" fmla="*/ 4370678 w 9665817"/>
              <a:gd name="connsiteY14" fmla="*/ 86628 h 3090539"/>
              <a:gd name="connsiteX15" fmla="*/ 4649964 w 9665817"/>
              <a:gd name="connsiteY15" fmla="*/ 220453 h 3090539"/>
              <a:gd name="connsiteX16" fmla="*/ 4906255 w 9665817"/>
              <a:gd name="connsiteY16" fmla="*/ 86628 h 3090539"/>
              <a:gd name="connsiteX17" fmla="*/ 5200033 w 9665817"/>
              <a:gd name="connsiteY17" fmla="*/ 227597 h 3090539"/>
              <a:gd name="connsiteX18" fmla="*/ 5360685 w 9665817"/>
              <a:gd name="connsiteY18" fmla="*/ 157487 h 3090539"/>
              <a:gd name="connsiteX19" fmla="*/ 5494084 w 9665817"/>
              <a:gd name="connsiteY19" fmla="*/ 99691 h 3090539"/>
              <a:gd name="connsiteX20" fmla="*/ 5845351 w 9665817"/>
              <a:gd name="connsiteY20" fmla="*/ 258553 h 3090539"/>
              <a:gd name="connsiteX21" fmla="*/ 6157092 w 9665817"/>
              <a:gd name="connsiteY21" fmla="*/ 97310 h 3090539"/>
              <a:gd name="connsiteX22" fmla="*/ 6452299 w 9665817"/>
              <a:gd name="connsiteY22" fmla="*/ 247328 h 3090539"/>
              <a:gd name="connsiteX23" fmla="*/ 6707750 w 9665817"/>
              <a:gd name="connsiteY23" fmla="*/ 96153 h 3090539"/>
              <a:gd name="connsiteX24" fmla="*/ 6982796 w 9665817"/>
              <a:gd name="connsiteY24" fmla="*/ 209341 h 3090539"/>
              <a:gd name="connsiteX25" fmla="*/ 7239177 w 9665817"/>
              <a:gd name="connsiteY25" fmla="*/ 96628 h 3090539"/>
              <a:gd name="connsiteX26" fmla="*/ 7522546 w 9665817"/>
              <a:gd name="connsiteY26" fmla="*/ 225216 h 3090539"/>
              <a:gd name="connsiteX27" fmla="*/ 7789065 w 9665817"/>
              <a:gd name="connsiteY27" fmla="*/ 85471 h 3090539"/>
              <a:gd name="connsiteX28" fmla="*/ 8030955 w 9665817"/>
              <a:gd name="connsiteY28" fmla="*/ 230727 h 3090539"/>
              <a:gd name="connsiteX29" fmla="*/ 8383878 w 9665817"/>
              <a:gd name="connsiteY29" fmla="*/ 76740 h 3090539"/>
              <a:gd name="connsiteX30" fmla="*/ 8593315 w 9665817"/>
              <a:gd name="connsiteY30" fmla="*/ 210135 h 3090539"/>
              <a:gd name="connsiteX31" fmla="*/ 8906824 w 9665817"/>
              <a:gd name="connsiteY31" fmla="*/ 106472 h 3090539"/>
              <a:gd name="connsiteX32" fmla="*/ 9119571 w 9665817"/>
              <a:gd name="connsiteY32" fmla="*/ 241091 h 3090539"/>
              <a:gd name="connsiteX33" fmla="*/ 9355314 w 9665817"/>
              <a:gd name="connsiteY33" fmla="*/ 79960 h 3090539"/>
              <a:gd name="connsiteX34" fmla="*/ 9618408 w 9665817"/>
              <a:gd name="connsiteY34" fmla="*/ 142552 h 3090539"/>
              <a:gd name="connsiteX0" fmla="*/ 9578302 w 9619657"/>
              <a:gd name="connsiteY0" fmla="*/ 189369 h 3133955"/>
              <a:gd name="connsiteX1" fmla="*/ 9619221 w 9619657"/>
              <a:gd name="connsiteY1" fmla="*/ 3129842 h 3133955"/>
              <a:gd name="connsiteX2" fmla="*/ 394258 w 9619657"/>
              <a:gd name="connsiteY2" fmla="*/ 3120317 h 3133955"/>
              <a:gd name="connsiteX3" fmla="*/ 1712967 w 9619657"/>
              <a:gd name="connsiteY3" fmla="*/ 190051 h 3133955"/>
              <a:gd name="connsiteX4" fmla="*/ 1891561 w 9619657"/>
              <a:gd name="connsiteY4" fmla="*/ 278157 h 3133955"/>
              <a:gd name="connsiteX5" fmla="*/ 2090770 w 9619657"/>
              <a:gd name="connsiteY5" fmla="*/ 195358 h 3133955"/>
              <a:gd name="connsiteX6" fmla="*/ 2424960 w 9619657"/>
              <a:gd name="connsiteY6" fmla="*/ 332926 h 3133955"/>
              <a:gd name="connsiteX7" fmla="*/ 2691661 w 9619657"/>
              <a:gd name="connsiteY7" fmla="*/ 182295 h 3133955"/>
              <a:gd name="connsiteX8" fmla="*/ 2989316 w 9619657"/>
              <a:gd name="connsiteY8" fmla="*/ 313876 h 3133955"/>
              <a:gd name="connsiteX9" fmla="*/ 3240301 w 9619657"/>
              <a:gd name="connsiteY9" fmla="*/ 156170 h 3133955"/>
              <a:gd name="connsiteX10" fmla="*/ 3517954 w 9619657"/>
              <a:gd name="connsiteY10" fmla="*/ 306732 h 3133955"/>
              <a:gd name="connsiteX11" fmla="*/ 3788941 w 9619657"/>
              <a:gd name="connsiteY11" fmla="*/ 143107 h 3133955"/>
              <a:gd name="connsiteX12" fmla="*/ 4084691 w 9619657"/>
              <a:gd name="connsiteY12" fmla="*/ 271013 h 3133955"/>
              <a:gd name="connsiteX13" fmla="*/ 4324518 w 9619657"/>
              <a:gd name="connsiteY13" fmla="*/ 130044 h 3133955"/>
              <a:gd name="connsiteX14" fmla="*/ 4603804 w 9619657"/>
              <a:gd name="connsiteY14" fmla="*/ 263869 h 3133955"/>
              <a:gd name="connsiteX15" fmla="*/ 4860095 w 9619657"/>
              <a:gd name="connsiteY15" fmla="*/ 130044 h 3133955"/>
              <a:gd name="connsiteX16" fmla="*/ 5153873 w 9619657"/>
              <a:gd name="connsiteY16" fmla="*/ 271013 h 3133955"/>
              <a:gd name="connsiteX17" fmla="*/ 5314525 w 9619657"/>
              <a:gd name="connsiteY17" fmla="*/ 200903 h 3133955"/>
              <a:gd name="connsiteX18" fmla="*/ 5447924 w 9619657"/>
              <a:gd name="connsiteY18" fmla="*/ 143107 h 3133955"/>
              <a:gd name="connsiteX19" fmla="*/ 5799191 w 9619657"/>
              <a:gd name="connsiteY19" fmla="*/ 301969 h 3133955"/>
              <a:gd name="connsiteX20" fmla="*/ 6110932 w 9619657"/>
              <a:gd name="connsiteY20" fmla="*/ 140726 h 3133955"/>
              <a:gd name="connsiteX21" fmla="*/ 6406139 w 9619657"/>
              <a:gd name="connsiteY21" fmla="*/ 290744 h 3133955"/>
              <a:gd name="connsiteX22" fmla="*/ 6661590 w 9619657"/>
              <a:gd name="connsiteY22" fmla="*/ 139569 h 3133955"/>
              <a:gd name="connsiteX23" fmla="*/ 6936636 w 9619657"/>
              <a:gd name="connsiteY23" fmla="*/ 252757 h 3133955"/>
              <a:gd name="connsiteX24" fmla="*/ 7193017 w 9619657"/>
              <a:gd name="connsiteY24" fmla="*/ 140044 h 3133955"/>
              <a:gd name="connsiteX25" fmla="*/ 7476386 w 9619657"/>
              <a:gd name="connsiteY25" fmla="*/ 268632 h 3133955"/>
              <a:gd name="connsiteX26" fmla="*/ 7742905 w 9619657"/>
              <a:gd name="connsiteY26" fmla="*/ 128887 h 3133955"/>
              <a:gd name="connsiteX27" fmla="*/ 7984795 w 9619657"/>
              <a:gd name="connsiteY27" fmla="*/ 274143 h 3133955"/>
              <a:gd name="connsiteX28" fmla="*/ 8337718 w 9619657"/>
              <a:gd name="connsiteY28" fmla="*/ 120156 h 3133955"/>
              <a:gd name="connsiteX29" fmla="*/ 8547155 w 9619657"/>
              <a:gd name="connsiteY29" fmla="*/ 253551 h 3133955"/>
              <a:gd name="connsiteX30" fmla="*/ 8860664 w 9619657"/>
              <a:gd name="connsiteY30" fmla="*/ 149888 h 3133955"/>
              <a:gd name="connsiteX31" fmla="*/ 9073411 w 9619657"/>
              <a:gd name="connsiteY31" fmla="*/ 284507 h 3133955"/>
              <a:gd name="connsiteX32" fmla="*/ 9309154 w 9619657"/>
              <a:gd name="connsiteY32" fmla="*/ 123376 h 3133955"/>
              <a:gd name="connsiteX33" fmla="*/ 9572248 w 9619657"/>
              <a:gd name="connsiteY33" fmla="*/ 185968 h 3133955"/>
              <a:gd name="connsiteX0" fmla="*/ 8394035 w 8435390"/>
              <a:gd name="connsiteY0" fmla="*/ 192078 h 3163891"/>
              <a:gd name="connsiteX1" fmla="*/ 8434954 w 8435390"/>
              <a:gd name="connsiteY1" fmla="*/ 3132551 h 3163891"/>
              <a:gd name="connsiteX2" fmla="*/ 611780 w 8435390"/>
              <a:gd name="connsiteY2" fmla="*/ 3159935 h 3163891"/>
              <a:gd name="connsiteX3" fmla="*/ 528700 w 8435390"/>
              <a:gd name="connsiteY3" fmla="*/ 192760 h 3163891"/>
              <a:gd name="connsiteX4" fmla="*/ 707294 w 8435390"/>
              <a:gd name="connsiteY4" fmla="*/ 280866 h 3163891"/>
              <a:gd name="connsiteX5" fmla="*/ 906503 w 8435390"/>
              <a:gd name="connsiteY5" fmla="*/ 198067 h 3163891"/>
              <a:gd name="connsiteX6" fmla="*/ 1240693 w 8435390"/>
              <a:gd name="connsiteY6" fmla="*/ 335635 h 3163891"/>
              <a:gd name="connsiteX7" fmla="*/ 1507394 w 8435390"/>
              <a:gd name="connsiteY7" fmla="*/ 185004 h 3163891"/>
              <a:gd name="connsiteX8" fmla="*/ 1805049 w 8435390"/>
              <a:gd name="connsiteY8" fmla="*/ 316585 h 3163891"/>
              <a:gd name="connsiteX9" fmla="*/ 2056034 w 8435390"/>
              <a:gd name="connsiteY9" fmla="*/ 158879 h 3163891"/>
              <a:gd name="connsiteX10" fmla="*/ 2333687 w 8435390"/>
              <a:gd name="connsiteY10" fmla="*/ 309441 h 3163891"/>
              <a:gd name="connsiteX11" fmla="*/ 2604674 w 8435390"/>
              <a:gd name="connsiteY11" fmla="*/ 145816 h 3163891"/>
              <a:gd name="connsiteX12" fmla="*/ 2900424 w 8435390"/>
              <a:gd name="connsiteY12" fmla="*/ 273722 h 3163891"/>
              <a:gd name="connsiteX13" fmla="*/ 3140251 w 8435390"/>
              <a:gd name="connsiteY13" fmla="*/ 132753 h 3163891"/>
              <a:gd name="connsiteX14" fmla="*/ 3419537 w 8435390"/>
              <a:gd name="connsiteY14" fmla="*/ 266578 h 3163891"/>
              <a:gd name="connsiteX15" fmla="*/ 3675828 w 8435390"/>
              <a:gd name="connsiteY15" fmla="*/ 132753 h 3163891"/>
              <a:gd name="connsiteX16" fmla="*/ 3969606 w 8435390"/>
              <a:gd name="connsiteY16" fmla="*/ 273722 h 3163891"/>
              <a:gd name="connsiteX17" fmla="*/ 4130258 w 8435390"/>
              <a:gd name="connsiteY17" fmla="*/ 203612 h 3163891"/>
              <a:gd name="connsiteX18" fmla="*/ 4263657 w 8435390"/>
              <a:gd name="connsiteY18" fmla="*/ 145816 h 3163891"/>
              <a:gd name="connsiteX19" fmla="*/ 4614924 w 8435390"/>
              <a:gd name="connsiteY19" fmla="*/ 304678 h 3163891"/>
              <a:gd name="connsiteX20" fmla="*/ 4926665 w 8435390"/>
              <a:gd name="connsiteY20" fmla="*/ 143435 h 3163891"/>
              <a:gd name="connsiteX21" fmla="*/ 5221872 w 8435390"/>
              <a:gd name="connsiteY21" fmla="*/ 293453 h 3163891"/>
              <a:gd name="connsiteX22" fmla="*/ 5477323 w 8435390"/>
              <a:gd name="connsiteY22" fmla="*/ 142278 h 3163891"/>
              <a:gd name="connsiteX23" fmla="*/ 5752369 w 8435390"/>
              <a:gd name="connsiteY23" fmla="*/ 255466 h 3163891"/>
              <a:gd name="connsiteX24" fmla="*/ 6008750 w 8435390"/>
              <a:gd name="connsiteY24" fmla="*/ 142753 h 3163891"/>
              <a:gd name="connsiteX25" fmla="*/ 6292119 w 8435390"/>
              <a:gd name="connsiteY25" fmla="*/ 271341 h 3163891"/>
              <a:gd name="connsiteX26" fmla="*/ 6558638 w 8435390"/>
              <a:gd name="connsiteY26" fmla="*/ 131596 h 3163891"/>
              <a:gd name="connsiteX27" fmla="*/ 6800528 w 8435390"/>
              <a:gd name="connsiteY27" fmla="*/ 276852 h 3163891"/>
              <a:gd name="connsiteX28" fmla="*/ 7153451 w 8435390"/>
              <a:gd name="connsiteY28" fmla="*/ 122865 h 3163891"/>
              <a:gd name="connsiteX29" fmla="*/ 7362888 w 8435390"/>
              <a:gd name="connsiteY29" fmla="*/ 256260 h 3163891"/>
              <a:gd name="connsiteX30" fmla="*/ 7676397 w 8435390"/>
              <a:gd name="connsiteY30" fmla="*/ 152597 h 3163891"/>
              <a:gd name="connsiteX31" fmla="*/ 7889144 w 8435390"/>
              <a:gd name="connsiteY31" fmla="*/ 287216 h 3163891"/>
              <a:gd name="connsiteX32" fmla="*/ 8124887 w 8435390"/>
              <a:gd name="connsiteY32" fmla="*/ 126085 h 3163891"/>
              <a:gd name="connsiteX33" fmla="*/ 8387981 w 8435390"/>
              <a:gd name="connsiteY33" fmla="*/ 188677 h 3163891"/>
              <a:gd name="connsiteX0" fmla="*/ 7876743 w 7918098"/>
              <a:gd name="connsiteY0" fmla="*/ 192078 h 3163891"/>
              <a:gd name="connsiteX1" fmla="*/ 7917662 w 7918098"/>
              <a:gd name="connsiteY1" fmla="*/ 3132551 h 3163891"/>
              <a:gd name="connsiteX2" fmla="*/ 94488 w 7918098"/>
              <a:gd name="connsiteY2" fmla="*/ 3159935 h 3163891"/>
              <a:gd name="connsiteX3" fmla="*/ 11408 w 7918098"/>
              <a:gd name="connsiteY3" fmla="*/ 192760 h 3163891"/>
              <a:gd name="connsiteX4" fmla="*/ 190002 w 7918098"/>
              <a:gd name="connsiteY4" fmla="*/ 280866 h 3163891"/>
              <a:gd name="connsiteX5" fmla="*/ 389211 w 7918098"/>
              <a:gd name="connsiteY5" fmla="*/ 198067 h 3163891"/>
              <a:gd name="connsiteX6" fmla="*/ 723401 w 7918098"/>
              <a:gd name="connsiteY6" fmla="*/ 335635 h 3163891"/>
              <a:gd name="connsiteX7" fmla="*/ 990102 w 7918098"/>
              <a:gd name="connsiteY7" fmla="*/ 185004 h 3163891"/>
              <a:gd name="connsiteX8" fmla="*/ 1287757 w 7918098"/>
              <a:gd name="connsiteY8" fmla="*/ 316585 h 3163891"/>
              <a:gd name="connsiteX9" fmla="*/ 1538742 w 7918098"/>
              <a:gd name="connsiteY9" fmla="*/ 158879 h 3163891"/>
              <a:gd name="connsiteX10" fmla="*/ 1816395 w 7918098"/>
              <a:gd name="connsiteY10" fmla="*/ 309441 h 3163891"/>
              <a:gd name="connsiteX11" fmla="*/ 2087382 w 7918098"/>
              <a:gd name="connsiteY11" fmla="*/ 145816 h 3163891"/>
              <a:gd name="connsiteX12" fmla="*/ 2383132 w 7918098"/>
              <a:gd name="connsiteY12" fmla="*/ 273722 h 3163891"/>
              <a:gd name="connsiteX13" fmla="*/ 2622959 w 7918098"/>
              <a:gd name="connsiteY13" fmla="*/ 132753 h 3163891"/>
              <a:gd name="connsiteX14" fmla="*/ 2902245 w 7918098"/>
              <a:gd name="connsiteY14" fmla="*/ 266578 h 3163891"/>
              <a:gd name="connsiteX15" fmla="*/ 3158536 w 7918098"/>
              <a:gd name="connsiteY15" fmla="*/ 132753 h 3163891"/>
              <a:gd name="connsiteX16" fmla="*/ 3452314 w 7918098"/>
              <a:gd name="connsiteY16" fmla="*/ 273722 h 3163891"/>
              <a:gd name="connsiteX17" fmla="*/ 3612966 w 7918098"/>
              <a:gd name="connsiteY17" fmla="*/ 203612 h 3163891"/>
              <a:gd name="connsiteX18" fmla="*/ 3746365 w 7918098"/>
              <a:gd name="connsiteY18" fmla="*/ 145816 h 3163891"/>
              <a:gd name="connsiteX19" fmla="*/ 4097632 w 7918098"/>
              <a:gd name="connsiteY19" fmla="*/ 304678 h 3163891"/>
              <a:gd name="connsiteX20" fmla="*/ 4409373 w 7918098"/>
              <a:gd name="connsiteY20" fmla="*/ 143435 h 3163891"/>
              <a:gd name="connsiteX21" fmla="*/ 4704580 w 7918098"/>
              <a:gd name="connsiteY21" fmla="*/ 293453 h 3163891"/>
              <a:gd name="connsiteX22" fmla="*/ 4960031 w 7918098"/>
              <a:gd name="connsiteY22" fmla="*/ 142278 h 3163891"/>
              <a:gd name="connsiteX23" fmla="*/ 5235077 w 7918098"/>
              <a:gd name="connsiteY23" fmla="*/ 255466 h 3163891"/>
              <a:gd name="connsiteX24" fmla="*/ 5491458 w 7918098"/>
              <a:gd name="connsiteY24" fmla="*/ 142753 h 3163891"/>
              <a:gd name="connsiteX25" fmla="*/ 5774827 w 7918098"/>
              <a:gd name="connsiteY25" fmla="*/ 271341 h 3163891"/>
              <a:gd name="connsiteX26" fmla="*/ 6041346 w 7918098"/>
              <a:gd name="connsiteY26" fmla="*/ 131596 h 3163891"/>
              <a:gd name="connsiteX27" fmla="*/ 6283236 w 7918098"/>
              <a:gd name="connsiteY27" fmla="*/ 276852 h 3163891"/>
              <a:gd name="connsiteX28" fmla="*/ 6636159 w 7918098"/>
              <a:gd name="connsiteY28" fmla="*/ 122865 h 3163891"/>
              <a:gd name="connsiteX29" fmla="*/ 6845596 w 7918098"/>
              <a:gd name="connsiteY29" fmla="*/ 256260 h 3163891"/>
              <a:gd name="connsiteX30" fmla="*/ 7159105 w 7918098"/>
              <a:gd name="connsiteY30" fmla="*/ 152597 h 3163891"/>
              <a:gd name="connsiteX31" fmla="*/ 7371852 w 7918098"/>
              <a:gd name="connsiteY31" fmla="*/ 287216 h 3163891"/>
              <a:gd name="connsiteX32" fmla="*/ 7607595 w 7918098"/>
              <a:gd name="connsiteY32" fmla="*/ 126085 h 3163891"/>
              <a:gd name="connsiteX33" fmla="*/ 7870689 w 7918098"/>
              <a:gd name="connsiteY33" fmla="*/ 188677 h 3163891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33" fmla="*/ 7866464 w 7913873"/>
              <a:gd name="connsiteY33" fmla="*/ 67595 h 3042809"/>
              <a:gd name="connsiteX0" fmla="*/ 7872518 w 7913873"/>
              <a:gd name="connsiteY0" fmla="*/ 70996 h 3042809"/>
              <a:gd name="connsiteX1" fmla="*/ 7913437 w 7913873"/>
              <a:gd name="connsiteY1" fmla="*/ 3011469 h 3042809"/>
              <a:gd name="connsiteX2" fmla="*/ 90263 w 7913873"/>
              <a:gd name="connsiteY2" fmla="*/ 3038853 h 3042809"/>
              <a:gd name="connsiteX3" fmla="*/ 7183 w 7913873"/>
              <a:gd name="connsiteY3" fmla="*/ 71678 h 3042809"/>
              <a:gd name="connsiteX4" fmla="*/ 185777 w 7913873"/>
              <a:gd name="connsiteY4" fmla="*/ 159784 h 3042809"/>
              <a:gd name="connsiteX5" fmla="*/ 384986 w 7913873"/>
              <a:gd name="connsiteY5" fmla="*/ 76985 h 3042809"/>
              <a:gd name="connsiteX6" fmla="*/ 719176 w 7913873"/>
              <a:gd name="connsiteY6" fmla="*/ 214553 h 3042809"/>
              <a:gd name="connsiteX7" fmla="*/ 985877 w 7913873"/>
              <a:gd name="connsiteY7" fmla="*/ 63922 h 3042809"/>
              <a:gd name="connsiteX8" fmla="*/ 1283532 w 7913873"/>
              <a:gd name="connsiteY8" fmla="*/ 195503 h 3042809"/>
              <a:gd name="connsiteX9" fmla="*/ 1534517 w 7913873"/>
              <a:gd name="connsiteY9" fmla="*/ 37797 h 3042809"/>
              <a:gd name="connsiteX10" fmla="*/ 1812170 w 7913873"/>
              <a:gd name="connsiteY10" fmla="*/ 188359 h 3042809"/>
              <a:gd name="connsiteX11" fmla="*/ 2083157 w 7913873"/>
              <a:gd name="connsiteY11" fmla="*/ 24734 h 3042809"/>
              <a:gd name="connsiteX12" fmla="*/ 2378907 w 7913873"/>
              <a:gd name="connsiteY12" fmla="*/ 152640 h 3042809"/>
              <a:gd name="connsiteX13" fmla="*/ 2618734 w 7913873"/>
              <a:gd name="connsiteY13" fmla="*/ 11671 h 3042809"/>
              <a:gd name="connsiteX14" fmla="*/ 2898020 w 7913873"/>
              <a:gd name="connsiteY14" fmla="*/ 145496 h 3042809"/>
              <a:gd name="connsiteX15" fmla="*/ 3154311 w 7913873"/>
              <a:gd name="connsiteY15" fmla="*/ 11671 h 3042809"/>
              <a:gd name="connsiteX16" fmla="*/ 3448089 w 7913873"/>
              <a:gd name="connsiteY16" fmla="*/ 152640 h 3042809"/>
              <a:gd name="connsiteX17" fmla="*/ 3608741 w 7913873"/>
              <a:gd name="connsiteY17" fmla="*/ 82530 h 3042809"/>
              <a:gd name="connsiteX18" fmla="*/ 3742140 w 7913873"/>
              <a:gd name="connsiteY18" fmla="*/ 24734 h 3042809"/>
              <a:gd name="connsiteX19" fmla="*/ 4093407 w 7913873"/>
              <a:gd name="connsiteY19" fmla="*/ 183596 h 3042809"/>
              <a:gd name="connsiteX20" fmla="*/ 4405148 w 7913873"/>
              <a:gd name="connsiteY20" fmla="*/ 22353 h 3042809"/>
              <a:gd name="connsiteX21" fmla="*/ 4700355 w 7913873"/>
              <a:gd name="connsiteY21" fmla="*/ 172371 h 3042809"/>
              <a:gd name="connsiteX22" fmla="*/ 4955806 w 7913873"/>
              <a:gd name="connsiteY22" fmla="*/ 21196 h 3042809"/>
              <a:gd name="connsiteX23" fmla="*/ 5230852 w 7913873"/>
              <a:gd name="connsiteY23" fmla="*/ 134384 h 3042809"/>
              <a:gd name="connsiteX24" fmla="*/ 5487233 w 7913873"/>
              <a:gd name="connsiteY24" fmla="*/ 21671 h 3042809"/>
              <a:gd name="connsiteX25" fmla="*/ 5770602 w 7913873"/>
              <a:gd name="connsiteY25" fmla="*/ 150259 h 3042809"/>
              <a:gd name="connsiteX26" fmla="*/ 6037121 w 7913873"/>
              <a:gd name="connsiteY26" fmla="*/ 10514 h 3042809"/>
              <a:gd name="connsiteX27" fmla="*/ 6279011 w 7913873"/>
              <a:gd name="connsiteY27" fmla="*/ 155770 h 3042809"/>
              <a:gd name="connsiteX28" fmla="*/ 6631934 w 7913873"/>
              <a:gd name="connsiteY28" fmla="*/ 1783 h 3042809"/>
              <a:gd name="connsiteX29" fmla="*/ 6841371 w 7913873"/>
              <a:gd name="connsiteY29" fmla="*/ 135178 h 3042809"/>
              <a:gd name="connsiteX30" fmla="*/ 7154880 w 7913873"/>
              <a:gd name="connsiteY30" fmla="*/ 31515 h 3042809"/>
              <a:gd name="connsiteX31" fmla="*/ 7367627 w 7913873"/>
              <a:gd name="connsiteY31" fmla="*/ 166134 h 3042809"/>
              <a:gd name="connsiteX32" fmla="*/ 7603370 w 7913873"/>
              <a:gd name="connsiteY32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31" fmla="*/ 7603370 w 7913452"/>
              <a:gd name="connsiteY31" fmla="*/ 5003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30" fmla="*/ 7367627 w 7913452"/>
              <a:gd name="connsiteY30" fmla="*/ 166134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29" fmla="*/ 7154880 w 7913452"/>
              <a:gd name="connsiteY29" fmla="*/ 31515 h 3042809"/>
              <a:gd name="connsiteX0" fmla="*/ 7913437 w 7913452"/>
              <a:gd name="connsiteY0" fmla="*/ 3011469 h 3042809"/>
              <a:gd name="connsiteX1" fmla="*/ 90263 w 7913452"/>
              <a:gd name="connsiteY1" fmla="*/ 3038853 h 3042809"/>
              <a:gd name="connsiteX2" fmla="*/ 7183 w 7913452"/>
              <a:gd name="connsiteY2" fmla="*/ 71678 h 3042809"/>
              <a:gd name="connsiteX3" fmla="*/ 185777 w 7913452"/>
              <a:gd name="connsiteY3" fmla="*/ 159784 h 3042809"/>
              <a:gd name="connsiteX4" fmla="*/ 384986 w 7913452"/>
              <a:gd name="connsiteY4" fmla="*/ 76985 h 3042809"/>
              <a:gd name="connsiteX5" fmla="*/ 719176 w 7913452"/>
              <a:gd name="connsiteY5" fmla="*/ 214553 h 3042809"/>
              <a:gd name="connsiteX6" fmla="*/ 985877 w 7913452"/>
              <a:gd name="connsiteY6" fmla="*/ 63922 h 3042809"/>
              <a:gd name="connsiteX7" fmla="*/ 1283532 w 7913452"/>
              <a:gd name="connsiteY7" fmla="*/ 195503 h 3042809"/>
              <a:gd name="connsiteX8" fmla="*/ 1534517 w 7913452"/>
              <a:gd name="connsiteY8" fmla="*/ 37797 h 3042809"/>
              <a:gd name="connsiteX9" fmla="*/ 1812170 w 7913452"/>
              <a:gd name="connsiteY9" fmla="*/ 188359 h 3042809"/>
              <a:gd name="connsiteX10" fmla="*/ 2083157 w 7913452"/>
              <a:gd name="connsiteY10" fmla="*/ 24734 h 3042809"/>
              <a:gd name="connsiteX11" fmla="*/ 2378907 w 7913452"/>
              <a:gd name="connsiteY11" fmla="*/ 152640 h 3042809"/>
              <a:gd name="connsiteX12" fmla="*/ 2618734 w 7913452"/>
              <a:gd name="connsiteY12" fmla="*/ 11671 h 3042809"/>
              <a:gd name="connsiteX13" fmla="*/ 2898020 w 7913452"/>
              <a:gd name="connsiteY13" fmla="*/ 145496 h 3042809"/>
              <a:gd name="connsiteX14" fmla="*/ 3154311 w 7913452"/>
              <a:gd name="connsiteY14" fmla="*/ 11671 h 3042809"/>
              <a:gd name="connsiteX15" fmla="*/ 3448089 w 7913452"/>
              <a:gd name="connsiteY15" fmla="*/ 152640 h 3042809"/>
              <a:gd name="connsiteX16" fmla="*/ 3608741 w 7913452"/>
              <a:gd name="connsiteY16" fmla="*/ 82530 h 3042809"/>
              <a:gd name="connsiteX17" fmla="*/ 3742140 w 7913452"/>
              <a:gd name="connsiteY17" fmla="*/ 24734 h 3042809"/>
              <a:gd name="connsiteX18" fmla="*/ 4093407 w 7913452"/>
              <a:gd name="connsiteY18" fmla="*/ 183596 h 3042809"/>
              <a:gd name="connsiteX19" fmla="*/ 4405148 w 7913452"/>
              <a:gd name="connsiteY19" fmla="*/ 22353 h 3042809"/>
              <a:gd name="connsiteX20" fmla="*/ 4700355 w 7913452"/>
              <a:gd name="connsiteY20" fmla="*/ 172371 h 3042809"/>
              <a:gd name="connsiteX21" fmla="*/ 4955806 w 7913452"/>
              <a:gd name="connsiteY21" fmla="*/ 21196 h 3042809"/>
              <a:gd name="connsiteX22" fmla="*/ 5230852 w 7913452"/>
              <a:gd name="connsiteY22" fmla="*/ 134384 h 3042809"/>
              <a:gd name="connsiteX23" fmla="*/ 5487233 w 7913452"/>
              <a:gd name="connsiteY23" fmla="*/ 21671 h 3042809"/>
              <a:gd name="connsiteX24" fmla="*/ 5770602 w 7913452"/>
              <a:gd name="connsiteY24" fmla="*/ 150259 h 3042809"/>
              <a:gd name="connsiteX25" fmla="*/ 6037121 w 7913452"/>
              <a:gd name="connsiteY25" fmla="*/ 10514 h 3042809"/>
              <a:gd name="connsiteX26" fmla="*/ 6279011 w 7913452"/>
              <a:gd name="connsiteY26" fmla="*/ 155770 h 3042809"/>
              <a:gd name="connsiteX27" fmla="*/ 6631934 w 7913452"/>
              <a:gd name="connsiteY27" fmla="*/ 1783 h 3042809"/>
              <a:gd name="connsiteX28" fmla="*/ 6841371 w 7913452"/>
              <a:gd name="connsiteY28" fmla="*/ 135178 h 3042809"/>
              <a:gd name="connsiteX0" fmla="*/ 7913437 w 7913452"/>
              <a:gd name="connsiteY0" fmla="*/ 3009686 h 3041026"/>
              <a:gd name="connsiteX1" fmla="*/ 90263 w 7913452"/>
              <a:gd name="connsiteY1" fmla="*/ 3037070 h 3041026"/>
              <a:gd name="connsiteX2" fmla="*/ 7183 w 7913452"/>
              <a:gd name="connsiteY2" fmla="*/ 69895 h 3041026"/>
              <a:gd name="connsiteX3" fmla="*/ 185777 w 7913452"/>
              <a:gd name="connsiteY3" fmla="*/ 158001 h 3041026"/>
              <a:gd name="connsiteX4" fmla="*/ 384986 w 7913452"/>
              <a:gd name="connsiteY4" fmla="*/ 75202 h 3041026"/>
              <a:gd name="connsiteX5" fmla="*/ 719176 w 7913452"/>
              <a:gd name="connsiteY5" fmla="*/ 212770 h 3041026"/>
              <a:gd name="connsiteX6" fmla="*/ 985877 w 7913452"/>
              <a:gd name="connsiteY6" fmla="*/ 62139 h 3041026"/>
              <a:gd name="connsiteX7" fmla="*/ 1283532 w 7913452"/>
              <a:gd name="connsiteY7" fmla="*/ 193720 h 3041026"/>
              <a:gd name="connsiteX8" fmla="*/ 1534517 w 7913452"/>
              <a:gd name="connsiteY8" fmla="*/ 36014 h 3041026"/>
              <a:gd name="connsiteX9" fmla="*/ 1812170 w 7913452"/>
              <a:gd name="connsiteY9" fmla="*/ 186576 h 3041026"/>
              <a:gd name="connsiteX10" fmla="*/ 2083157 w 7913452"/>
              <a:gd name="connsiteY10" fmla="*/ 22951 h 3041026"/>
              <a:gd name="connsiteX11" fmla="*/ 2378907 w 7913452"/>
              <a:gd name="connsiteY11" fmla="*/ 150857 h 3041026"/>
              <a:gd name="connsiteX12" fmla="*/ 2618734 w 7913452"/>
              <a:gd name="connsiteY12" fmla="*/ 9888 h 3041026"/>
              <a:gd name="connsiteX13" fmla="*/ 2898020 w 7913452"/>
              <a:gd name="connsiteY13" fmla="*/ 143713 h 3041026"/>
              <a:gd name="connsiteX14" fmla="*/ 3154311 w 7913452"/>
              <a:gd name="connsiteY14" fmla="*/ 9888 h 3041026"/>
              <a:gd name="connsiteX15" fmla="*/ 3448089 w 7913452"/>
              <a:gd name="connsiteY15" fmla="*/ 150857 h 3041026"/>
              <a:gd name="connsiteX16" fmla="*/ 3608741 w 7913452"/>
              <a:gd name="connsiteY16" fmla="*/ 80747 h 3041026"/>
              <a:gd name="connsiteX17" fmla="*/ 3742140 w 7913452"/>
              <a:gd name="connsiteY17" fmla="*/ 22951 h 3041026"/>
              <a:gd name="connsiteX18" fmla="*/ 4093407 w 7913452"/>
              <a:gd name="connsiteY18" fmla="*/ 181813 h 3041026"/>
              <a:gd name="connsiteX19" fmla="*/ 4405148 w 7913452"/>
              <a:gd name="connsiteY19" fmla="*/ 20570 h 3041026"/>
              <a:gd name="connsiteX20" fmla="*/ 4700355 w 7913452"/>
              <a:gd name="connsiteY20" fmla="*/ 170588 h 3041026"/>
              <a:gd name="connsiteX21" fmla="*/ 4955806 w 7913452"/>
              <a:gd name="connsiteY21" fmla="*/ 19413 h 3041026"/>
              <a:gd name="connsiteX22" fmla="*/ 5230852 w 7913452"/>
              <a:gd name="connsiteY22" fmla="*/ 132601 h 3041026"/>
              <a:gd name="connsiteX23" fmla="*/ 5487233 w 7913452"/>
              <a:gd name="connsiteY23" fmla="*/ 19888 h 3041026"/>
              <a:gd name="connsiteX24" fmla="*/ 5770602 w 7913452"/>
              <a:gd name="connsiteY24" fmla="*/ 148476 h 3041026"/>
              <a:gd name="connsiteX25" fmla="*/ 6037121 w 7913452"/>
              <a:gd name="connsiteY25" fmla="*/ 8731 h 3041026"/>
              <a:gd name="connsiteX26" fmla="*/ 6279011 w 7913452"/>
              <a:gd name="connsiteY26" fmla="*/ 153987 h 3041026"/>
              <a:gd name="connsiteX27" fmla="*/ 6631934 w 7913452"/>
              <a:gd name="connsiteY27" fmla="*/ 0 h 3041026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26" fmla="*/ 6279011 w 7913452"/>
              <a:gd name="connsiteY26" fmla="*/ 148683 h 3035722"/>
              <a:gd name="connsiteX0" fmla="*/ 7913437 w 7913452"/>
              <a:gd name="connsiteY0" fmla="*/ 3004382 h 3035722"/>
              <a:gd name="connsiteX1" fmla="*/ 90263 w 7913452"/>
              <a:gd name="connsiteY1" fmla="*/ 3031766 h 3035722"/>
              <a:gd name="connsiteX2" fmla="*/ 7183 w 7913452"/>
              <a:gd name="connsiteY2" fmla="*/ 64591 h 3035722"/>
              <a:gd name="connsiteX3" fmla="*/ 185777 w 7913452"/>
              <a:gd name="connsiteY3" fmla="*/ 152697 h 3035722"/>
              <a:gd name="connsiteX4" fmla="*/ 384986 w 7913452"/>
              <a:gd name="connsiteY4" fmla="*/ 69898 h 3035722"/>
              <a:gd name="connsiteX5" fmla="*/ 719176 w 7913452"/>
              <a:gd name="connsiteY5" fmla="*/ 207466 h 3035722"/>
              <a:gd name="connsiteX6" fmla="*/ 985877 w 7913452"/>
              <a:gd name="connsiteY6" fmla="*/ 56835 h 3035722"/>
              <a:gd name="connsiteX7" fmla="*/ 1283532 w 7913452"/>
              <a:gd name="connsiteY7" fmla="*/ 188416 h 3035722"/>
              <a:gd name="connsiteX8" fmla="*/ 1534517 w 7913452"/>
              <a:gd name="connsiteY8" fmla="*/ 30710 h 3035722"/>
              <a:gd name="connsiteX9" fmla="*/ 1812170 w 7913452"/>
              <a:gd name="connsiteY9" fmla="*/ 181272 h 3035722"/>
              <a:gd name="connsiteX10" fmla="*/ 2083157 w 7913452"/>
              <a:gd name="connsiteY10" fmla="*/ 17647 h 3035722"/>
              <a:gd name="connsiteX11" fmla="*/ 2378907 w 7913452"/>
              <a:gd name="connsiteY11" fmla="*/ 145553 h 3035722"/>
              <a:gd name="connsiteX12" fmla="*/ 2618734 w 7913452"/>
              <a:gd name="connsiteY12" fmla="*/ 4584 h 3035722"/>
              <a:gd name="connsiteX13" fmla="*/ 2898020 w 7913452"/>
              <a:gd name="connsiteY13" fmla="*/ 138409 h 3035722"/>
              <a:gd name="connsiteX14" fmla="*/ 3154311 w 7913452"/>
              <a:gd name="connsiteY14" fmla="*/ 4584 h 3035722"/>
              <a:gd name="connsiteX15" fmla="*/ 3448089 w 7913452"/>
              <a:gd name="connsiteY15" fmla="*/ 145553 h 3035722"/>
              <a:gd name="connsiteX16" fmla="*/ 3608741 w 7913452"/>
              <a:gd name="connsiteY16" fmla="*/ 75443 h 3035722"/>
              <a:gd name="connsiteX17" fmla="*/ 3742140 w 7913452"/>
              <a:gd name="connsiteY17" fmla="*/ 17647 h 3035722"/>
              <a:gd name="connsiteX18" fmla="*/ 4093407 w 7913452"/>
              <a:gd name="connsiteY18" fmla="*/ 176509 h 3035722"/>
              <a:gd name="connsiteX19" fmla="*/ 4405148 w 7913452"/>
              <a:gd name="connsiteY19" fmla="*/ 15266 h 3035722"/>
              <a:gd name="connsiteX20" fmla="*/ 4700355 w 7913452"/>
              <a:gd name="connsiteY20" fmla="*/ 165284 h 3035722"/>
              <a:gd name="connsiteX21" fmla="*/ 4955806 w 7913452"/>
              <a:gd name="connsiteY21" fmla="*/ 14109 h 3035722"/>
              <a:gd name="connsiteX22" fmla="*/ 5230852 w 7913452"/>
              <a:gd name="connsiteY22" fmla="*/ 127297 h 3035722"/>
              <a:gd name="connsiteX23" fmla="*/ 5487233 w 7913452"/>
              <a:gd name="connsiteY23" fmla="*/ 14584 h 3035722"/>
              <a:gd name="connsiteX24" fmla="*/ 5770602 w 7913452"/>
              <a:gd name="connsiteY24" fmla="*/ 143172 h 3035722"/>
              <a:gd name="connsiteX25" fmla="*/ 6037121 w 7913452"/>
              <a:gd name="connsiteY25" fmla="*/ 3427 h 3035722"/>
              <a:gd name="connsiteX0" fmla="*/ 6149280 w 6149300"/>
              <a:gd name="connsiteY0" fmla="*/ 2985927 h 3034628"/>
              <a:gd name="connsiteX1" fmla="*/ 90263 w 6149300"/>
              <a:gd name="connsiteY1" fmla="*/ 3031766 h 3034628"/>
              <a:gd name="connsiteX2" fmla="*/ 7183 w 6149300"/>
              <a:gd name="connsiteY2" fmla="*/ 64591 h 3034628"/>
              <a:gd name="connsiteX3" fmla="*/ 185777 w 6149300"/>
              <a:gd name="connsiteY3" fmla="*/ 152697 h 3034628"/>
              <a:gd name="connsiteX4" fmla="*/ 384986 w 6149300"/>
              <a:gd name="connsiteY4" fmla="*/ 69898 h 3034628"/>
              <a:gd name="connsiteX5" fmla="*/ 719176 w 6149300"/>
              <a:gd name="connsiteY5" fmla="*/ 207466 h 3034628"/>
              <a:gd name="connsiteX6" fmla="*/ 985877 w 6149300"/>
              <a:gd name="connsiteY6" fmla="*/ 56835 h 3034628"/>
              <a:gd name="connsiteX7" fmla="*/ 1283532 w 6149300"/>
              <a:gd name="connsiteY7" fmla="*/ 188416 h 3034628"/>
              <a:gd name="connsiteX8" fmla="*/ 1534517 w 6149300"/>
              <a:gd name="connsiteY8" fmla="*/ 30710 h 3034628"/>
              <a:gd name="connsiteX9" fmla="*/ 1812170 w 6149300"/>
              <a:gd name="connsiteY9" fmla="*/ 181272 h 3034628"/>
              <a:gd name="connsiteX10" fmla="*/ 2083157 w 6149300"/>
              <a:gd name="connsiteY10" fmla="*/ 17647 h 3034628"/>
              <a:gd name="connsiteX11" fmla="*/ 2378907 w 6149300"/>
              <a:gd name="connsiteY11" fmla="*/ 145553 h 3034628"/>
              <a:gd name="connsiteX12" fmla="*/ 2618734 w 6149300"/>
              <a:gd name="connsiteY12" fmla="*/ 4584 h 3034628"/>
              <a:gd name="connsiteX13" fmla="*/ 2898020 w 6149300"/>
              <a:gd name="connsiteY13" fmla="*/ 138409 h 3034628"/>
              <a:gd name="connsiteX14" fmla="*/ 3154311 w 6149300"/>
              <a:gd name="connsiteY14" fmla="*/ 4584 h 3034628"/>
              <a:gd name="connsiteX15" fmla="*/ 3448089 w 6149300"/>
              <a:gd name="connsiteY15" fmla="*/ 145553 h 3034628"/>
              <a:gd name="connsiteX16" fmla="*/ 3608741 w 6149300"/>
              <a:gd name="connsiteY16" fmla="*/ 75443 h 3034628"/>
              <a:gd name="connsiteX17" fmla="*/ 3742140 w 6149300"/>
              <a:gd name="connsiteY17" fmla="*/ 17647 h 3034628"/>
              <a:gd name="connsiteX18" fmla="*/ 4093407 w 6149300"/>
              <a:gd name="connsiteY18" fmla="*/ 176509 h 3034628"/>
              <a:gd name="connsiteX19" fmla="*/ 4405148 w 6149300"/>
              <a:gd name="connsiteY19" fmla="*/ 15266 h 3034628"/>
              <a:gd name="connsiteX20" fmla="*/ 4700355 w 6149300"/>
              <a:gd name="connsiteY20" fmla="*/ 165284 h 3034628"/>
              <a:gd name="connsiteX21" fmla="*/ 4955806 w 6149300"/>
              <a:gd name="connsiteY21" fmla="*/ 14109 h 3034628"/>
              <a:gd name="connsiteX22" fmla="*/ 5230852 w 6149300"/>
              <a:gd name="connsiteY22" fmla="*/ 127297 h 3034628"/>
              <a:gd name="connsiteX23" fmla="*/ 5487233 w 6149300"/>
              <a:gd name="connsiteY23" fmla="*/ 14584 h 3034628"/>
              <a:gd name="connsiteX24" fmla="*/ 5770602 w 6149300"/>
              <a:gd name="connsiteY24" fmla="*/ 143172 h 3034628"/>
              <a:gd name="connsiteX25" fmla="*/ 6037121 w 6149300"/>
              <a:gd name="connsiteY25" fmla="*/ 3427 h 3034628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34517 w 6149300"/>
              <a:gd name="connsiteY8" fmla="*/ 48856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74981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3157 w 6149300"/>
              <a:gd name="connsiteY10" fmla="*/ 35793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18734 w 6149300"/>
              <a:gd name="connsiteY12" fmla="*/ 22730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  <a:gd name="connsiteX0" fmla="*/ 6149280 w 6149300"/>
              <a:gd name="connsiteY0" fmla="*/ 3004073 h 3052774"/>
              <a:gd name="connsiteX1" fmla="*/ 90263 w 6149300"/>
              <a:gd name="connsiteY1" fmla="*/ 3049912 h 3052774"/>
              <a:gd name="connsiteX2" fmla="*/ 7183 w 6149300"/>
              <a:gd name="connsiteY2" fmla="*/ 82737 h 3052774"/>
              <a:gd name="connsiteX3" fmla="*/ 185777 w 6149300"/>
              <a:gd name="connsiteY3" fmla="*/ 170843 h 3052774"/>
              <a:gd name="connsiteX4" fmla="*/ 384986 w 6149300"/>
              <a:gd name="connsiteY4" fmla="*/ 88044 h 3052774"/>
              <a:gd name="connsiteX5" fmla="*/ 719176 w 6149300"/>
              <a:gd name="connsiteY5" fmla="*/ 225612 h 3052774"/>
              <a:gd name="connsiteX6" fmla="*/ 985877 w 6149300"/>
              <a:gd name="connsiteY6" fmla="*/ 121600 h 3052774"/>
              <a:gd name="connsiteX7" fmla="*/ 1283532 w 6149300"/>
              <a:gd name="connsiteY7" fmla="*/ 206562 h 3052774"/>
              <a:gd name="connsiteX8" fmla="*/ 1506316 w 6149300"/>
              <a:gd name="connsiteY8" fmla="*/ 103951 h 3052774"/>
              <a:gd name="connsiteX9" fmla="*/ 1812170 w 6149300"/>
              <a:gd name="connsiteY9" fmla="*/ 199418 h 3052774"/>
              <a:gd name="connsiteX10" fmla="*/ 2086682 w 6149300"/>
              <a:gd name="connsiteY10" fmla="*/ 90889 h 3052774"/>
              <a:gd name="connsiteX11" fmla="*/ 2378907 w 6149300"/>
              <a:gd name="connsiteY11" fmla="*/ 163699 h 3052774"/>
              <a:gd name="connsiteX12" fmla="*/ 2608159 w 6149300"/>
              <a:gd name="connsiteY12" fmla="*/ 52397 h 3052774"/>
              <a:gd name="connsiteX13" fmla="*/ 2898020 w 6149300"/>
              <a:gd name="connsiteY13" fmla="*/ 156555 h 3052774"/>
              <a:gd name="connsiteX14" fmla="*/ 3154311 w 6149300"/>
              <a:gd name="connsiteY14" fmla="*/ 22730 h 3052774"/>
              <a:gd name="connsiteX15" fmla="*/ 3448089 w 6149300"/>
              <a:gd name="connsiteY15" fmla="*/ 163699 h 3052774"/>
              <a:gd name="connsiteX16" fmla="*/ 3608741 w 6149300"/>
              <a:gd name="connsiteY16" fmla="*/ 93589 h 3052774"/>
              <a:gd name="connsiteX17" fmla="*/ 3742140 w 6149300"/>
              <a:gd name="connsiteY17" fmla="*/ 35793 h 3052774"/>
              <a:gd name="connsiteX18" fmla="*/ 4093407 w 6149300"/>
              <a:gd name="connsiteY18" fmla="*/ 194655 h 3052774"/>
              <a:gd name="connsiteX19" fmla="*/ 4405148 w 6149300"/>
              <a:gd name="connsiteY19" fmla="*/ 33412 h 3052774"/>
              <a:gd name="connsiteX20" fmla="*/ 4700355 w 6149300"/>
              <a:gd name="connsiteY20" fmla="*/ 183430 h 3052774"/>
              <a:gd name="connsiteX21" fmla="*/ 4955806 w 6149300"/>
              <a:gd name="connsiteY21" fmla="*/ 32255 h 3052774"/>
              <a:gd name="connsiteX22" fmla="*/ 5230852 w 6149300"/>
              <a:gd name="connsiteY22" fmla="*/ 145443 h 3052774"/>
              <a:gd name="connsiteX23" fmla="*/ 5487233 w 6149300"/>
              <a:gd name="connsiteY23" fmla="*/ 32730 h 3052774"/>
              <a:gd name="connsiteX24" fmla="*/ 5770602 w 6149300"/>
              <a:gd name="connsiteY24" fmla="*/ 161318 h 3052774"/>
              <a:gd name="connsiteX25" fmla="*/ 6113409 w 6149300"/>
              <a:gd name="connsiteY25" fmla="*/ 3118 h 305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49300" h="3052774">
                <a:moveTo>
                  <a:pt x="6149280" y="3004073"/>
                </a:moveTo>
                <a:cubicBezTo>
                  <a:pt x="6162053" y="3010758"/>
                  <a:pt x="93438" y="3065787"/>
                  <a:pt x="90263" y="3049912"/>
                </a:cubicBezTo>
                <a:cubicBezTo>
                  <a:pt x="-25912" y="3039767"/>
                  <a:pt x="801" y="73534"/>
                  <a:pt x="7183" y="82737"/>
                </a:cubicBezTo>
                <a:cubicBezTo>
                  <a:pt x="13565" y="91940"/>
                  <a:pt x="122810" y="169959"/>
                  <a:pt x="185777" y="170843"/>
                </a:cubicBezTo>
                <a:cubicBezTo>
                  <a:pt x="248744" y="171727"/>
                  <a:pt x="291324" y="62644"/>
                  <a:pt x="384986" y="88044"/>
                </a:cubicBezTo>
                <a:cubicBezTo>
                  <a:pt x="485270" y="84687"/>
                  <a:pt x="618892" y="228969"/>
                  <a:pt x="719176" y="225612"/>
                </a:cubicBezTo>
                <a:lnTo>
                  <a:pt x="985877" y="121600"/>
                </a:lnTo>
                <a:cubicBezTo>
                  <a:pt x="1078745" y="115454"/>
                  <a:pt x="1190664" y="212708"/>
                  <a:pt x="1283532" y="206562"/>
                </a:cubicBezTo>
                <a:lnTo>
                  <a:pt x="1506316" y="103951"/>
                </a:lnTo>
                <a:cubicBezTo>
                  <a:pt x="1593311" y="102545"/>
                  <a:pt x="1725175" y="200824"/>
                  <a:pt x="1812170" y="199418"/>
                </a:cubicBezTo>
                <a:cubicBezTo>
                  <a:pt x="1902499" y="144876"/>
                  <a:pt x="1978140" y="123206"/>
                  <a:pt x="2086682" y="90889"/>
                </a:cubicBezTo>
                <a:cubicBezTo>
                  <a:pt x="2178122" y="89868"/>
                  <a:pt x="2287467" y="164720"/>
                  <a:pt x="2378907" y="163699"/>
                </a:cubicBezTo>
                <a:cubicBezTo>
                  <a:pt x="2458849" y="116709"/>
                  <a:pt x="2506968" y="83512"/>
                  <a:pt x="2608159" y="52397"/>
                </a:cubicBezTo>
                <a:cubicBezTo>
                  <a:pt x="2692523" y="51762"/>
                  <a:pt x="2813656" y="157190"/>
                  <a:pt x="2898020" y="156555"/>
                </a:cubicBezTo>
                <a:cubicBezTo>
                  <a:pt x="2983450" y="111947"/>
                  <a:pt x="3056739" y="38763"/>
                  <a:pt x="3154311" y="22730"/>
                </a:cubicBezTo>
                <a:cubicBezTo>
                  <a:pt x="3253824" y="23682"/>
                  <a:pt x="3348576" y="162747"/>
                  <a:pt x="3448089" y="163699"/>
                </a:cubicBezTo>
                <a:cubicBezTo>
                  <a:pt x="3508723" y="138212"/>
                  <a:pt x="3548107" y="119076"/>
                  <a:pt x="3608741" y="93589"/>
                </a:cubicBezTo>
                <a:cubicBezTo>
                  <a:pt x="3653207" y="74324"/>
                  <a:pt x="3673389" y="36008"/>
                  <a:pt x="3742140" y="35793"/>
                </a:cubicBezTo>
                <a:cubicBezTo>
                  <a:pt x="3839385" y="35566"/>
                  <a:pt x="3996162" y="194882"/>
                  <a:pt x="4093407" y="194655"/>
                </a:cubicBezTo>
                <a:cubicBezTo>
                  <a:pt x="4197321" y="140907"/>
                  <a:pt x="4329809" y="55410"/>
                  <a:pt x="4405148" y="33412"/>
                </a:cubicBezTo>
                <a:cubicBezTo>
                  <a:pt x="4522600" y="29443"/>
                  <a:pt x="4557503" y="133424"/>
                  <a:pt x="4700355" y="183430"/>
                </a:cubicBezTo>
                <a:lnTo>
                  <a:pt x="4955806" y="32255"/>
                </a:lnTo>
                <a:cubicBezTo>
                  <a:pt x="5050043" y="17457"/>
                  <a:pt x="5120585" y="123139"/>
                  <a:pt x="5230852" y="145443"/>
                </a:cubicBezTo>
                <a:cubicBezTo>
                  <a:pt x="5341119" y="167747"/>
                  <a:pt x="5400450" y="54955"/>
                  <a:pt x="5487233" y="32730"/>
                </a:cubicBezTo>
                <a:cubicBezTo>
                  <a:pt x="5574016" y="10505"/>
                  <a:pt x="5666239" y="166253"/>
                  <a:pt x="5770602" y="161318"/>
                </a:cubicBezTo>
                <a:cubicBezTo>
                  <a:pt x="5874965" y="156383"/>
                  <a:pt x="6012270" y="-25846"/>
                  <a:pt x="6113409" y="3118"/>
                </a:cubicBezTo>
              </a:path>
            </a:pathLst>
          </a:custGeom>
          <a:solidFill>
            <a:srgbClr val="0070C0">
              <a:alpha val="7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6" name="Oval 55"/>
          <p:cNvSpPr/>
          <p:nvPr/>
        </p:nvSpPr>
        <p:spPr>
          <a:xfrm rot="169892">
            <a:off x="1645234" y="1367897"/>
            <a:ext cx="795188" cy="219679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3" name="Resim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5299" flipV="1">
            <a:off x="2096968" y="895171"/>
            <a:ext cx="428606" cy="3800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4" y="1219796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Resim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90727"/>
            <a:ext cx="8564173" cy="4638673"/>
          </a:xfrm>
          <a:prstGeom prst="rect">
            <a:avLst/>
          </a:prstGeom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91803"/>
            <a:ext cx="4270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77" y="1180789"/>
            <a:ext cx="427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5387"/>
            <a:ext cx="5730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73" y="1262368"/>
            <a:ext cx="560387" cy="5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2985">
            <a:off x="1631977" y="1321716"/>
            <a:ext cx="438053" cy="375736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33223">
            <a:off x="1767568" y="1341839"/>
            <a:ext cx="438053" cy="375736"/>
          </a:xfrm>
          <a:prstGeom prst="rect">
            <a:avLst/>
          </a:prstGeom>
        </p:spPr>
      </p:pic>
      <p:sp>
        <p:nvSpPr>
          <p:cNvPr id="57" name="Serbest Form 56"/>
          <p:cNvSpPr/>
          <p:nvPr/>
        </p:nvSpPr>
        <p:spPr>
          <a:xfrm>
            <a:off x="1656930" y="1432600"/>
            <a:ext cx="787074" cy="323850"/>
          </a:xfrm>
          <a:custGeom>
            <a:avLst/>
            <a:gdLst>
              <a:gd name="connsiteX0" fmla="*/ 11906 w 1166812"/>
              <a:gd name="connsiteY0" fmla="*/ 0 h 314325"/>
              <a:gd name="connsiteX1" fmla="*/ 0 w 1166812"/>
              <a:gd name="connsiteY1" fmla="*/ 288131 h 314325"/>
              <a:gd name="connsiteX2" fmla="*/ 1143000 w 1166812"/>
              <a:gd name="connsiteY2" fmla="*/ 314325 h 314325"/>
              <a:gd name="connsiteX3" fmla="*/ 1166812 w 1166812"/>
              <a:gd name="connsiteY3" fmla="*/ 50006 h 314325"/>
              <a:gd name="connsiteX4" fmla="*/ 1042987 w 1166812"/>
              <a:gd name="connsiteY4" fmla="*/ 107156 h 314325"/>
              <a:gd name="connsiteX5" fmla="*/ 878681 w 1166812"/>
              <a:gd name="connsiteY5" fmla="*/ 121444 h 314325"/>
              <a:gd name="connsiteX6" fmla="*/ 745331 w 1166812"/>
              <a:gd name="connsiteY6" fmla="*/ 121444 h 314325"/>
              <a:gd name="connsiteX7" fmla="*/ 583406 w 1166812"/>
              <a:gd name="connsiteY7" fmla="*/ 123825 h 314325"/>
              <a:gd name="connsiteX8" fmla="*/ 347662 w 1166812"/>
              <a:gd name="connsiteY8" fmla="*/ 95250 h 314325"/>
              <a:gd name="connsiteX9" fmla="*/ 188119 w 1166812"/>
              <a:gd name="connsiteY9" fmla="*/ 54769 h 314325"/>
              <a:gd name="connsiteX10" fmla="*/ 11906 w 1166812"/>
              <a:gd name="connsiteY10" fmla="*/ 0 h 314325"/>
              <a:gd name="connsiteX0" fmla="*/ 0 w 1154906"/>
              <a:gd name="connsiteY0" fmla="*/ 0 h 314325"/>
              <a:gd name="connsiteX1" fmla="*/ 38100 w 1154906"/>
              <a:gd name="connsiteY1" fmla="*/ 297656 h 314325"/>
              <a:gd name="connsiteX2" fmla="*/ 1131094 w 1154906"/>
              <a:gd name="connsiteY2" fmla="*/ 314325 h 314325"/>
              <a:gd name="connsiteX3" fmla="*/ 1154906 w 1154906"/>
              <a:gd name="connsiteY3" fmla="*/ 50006 h 314325"/>
              <a:gd name="connsiteX4" fmla="*/ 1031081 w 1154906"/>
              <a:gd name="connsiteY4" fmla="*/ 107156 h 314325"/>
              <a:gd name="connsiteX5" fmla="*/ 866775 w 1154906"/>
              <a:gd name="connsiteY5" fmla="*/ 121444 h 314325"/>
              <a:gd name="connsiteX6" fmla="*/ 733425 w 1154906"/>
              <a:gd name="connsiteY6" fmla="*/ 121444 h 314325"/>
              <a:gd name="connsiteX7" fmla="*/ 571500 w 1154906"/>
              <a:gd name="connsiteY7" fmla="*/ 123825 h 314325"/>
              <a:gd name="connsiteX8" fmla="*/ 335756 w 1154906"/>
              <a:gd name="connsiteY8" fmla="*/ 95250 h 314325"/>
              <a:gd name="connsiteX9" fmla="*/ 176213 w 1154906"/>
              <a:gd name="connsiteY9" fmla="*/ 54769 h 314325"/>
              <a:gd name="connsiteX10" fmla="*/ 0 w 1154906"/>
              <a:gd name="connsiteY10" fmla="*/ 0 h 314325"/>
              <a:gd name="connsiteX0" fmla="*/ 0 w 1154906"/>
              <a:gd name="connsiteY0" fmla="*/ 0 h 323850"/>
              <a:gd name="connsiteX1" fmla="*/ 38100 w 1154906"/>
              <a:gd name="connsiteY1" fmla="*/ 297656 h 323850"/>
              <a:gd name="connsiteX2" fmla="*/ 1045369 w 1154906"/>
              <a:gd name="connsiteY2" fmla="*/ 323850 h 323850"/>
              <a:gd name="connsiteX3" fmla="*/ 1154906 w 1154906"/>
              <a:gd name="connsiteY3" fmla="*/ 50006 h 323850"/>
              <a:gd name="connsiteX4" fmla="*/ 1031081 w 1154906"/>
              <a:gd name="connsiteY4" fmla="*/ 107156 h 323850"/>
              <a:gd name="connsiteX5" fmla="*/ 866775 w 1154906"/>
              <a:gd name="connsiteY5" fmla="*/ 121444 h 323850"/>
              <a:gd name="connsiteX6" fmla="*/ 733425 w 1154906"/>
              <a:gd name="connsiteY6" fmla="*/ 121444 h 323850"/>
              <a:gd name="connsiteX7" fmla="*/ 571500 w 1154906"/>
              <a:gd name="connsiteY7" fmla="*/ 123825 h 323850"/>
              <a:gd name="connsiteX8" fmla="*/ 335756 w 1154906"/>
              <a:gd name="connsiteY8" fmla="*/ 95250 h 323850"/>
              <a:gd name="connsiteX9" fmla="*/ 176213 w 1154906"/>
              <a:gd name="connsiteY9" fmla="*/ 54769 h 323850"/>
              <a:gd name="connsiteX10" fmla="*/ 0 w 1154906"/>
              <a:gd name="connsiteY10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4906" h="323850">
                <a:moveTo>
                  <a:pt x="0" y="0"/>
                </a:moveTo>
                <a:lnTo>
                  <a:pt x="38100" y="297656"/>
                </a:lnTo>
                <a:lnTo>
                  <a:pt x="1045369" y="323850"/>
                </a:lnTo>
                <a:lnTo>
                  <a:pt x="1154906" y="50006"/>
                </a:lnTo>
                <a:lnTo>
                  <a:pt x="1031081" y="107156"/>
                </a:lnTo>
                <a:lnTo>
                  <a:pt x="866775" y="121444"/>
                </a:lnTo>
                <a:lnTo>
                  <a:pt x="733425" y="121444"/>
                </a:lnTo>
                <a:lnTo>
                  <a:pt x="571500" y="123825"/>
                </a:lnTo>
                <a:lnTo>
                  <a:pt x="335756" y="95250"/>
                </a:lnTo>
                <a:lnTo>
                  <a:pt x="176213" y="54769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8" y="171649"/>
            <a:ext cx="3300064" cy="2160240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7452320" y="113598"/>
            <a:ext cx="720080" cy="651106"/>
          </a:xfrm>
          <a:prstGeom prst="ellipse">
            <a:avLst/>
          </a:prstGeom>
          <a:solidFill>
            <a:srgbClr val="FFFF00">
              <a:alpha val="90000"/>
            </a:srgbClr>
          </a:solidFill>
          <a:ln w="76200">
            <a:solidFill>
              <a:srgbClr val="FFC000">
                <a:alpha val="54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Akış Çizelgesi: Sıralı Erişimli Depolama 54"/>
          <p:cNvSpPr/>
          <p:nvPr/>
        </p:nvSpPr>
        <p:spPr>
          <a:xfrm rot="436212">
            <a:off x="2866851" y="461458"/>
            <a:ext cx="924444" cy="422900"/>
          </a:xfrm>
          <a:custGeom>
            <a:avLst/>
            <a:gdLst>
              <a:gd name="connsiteX0" fmla="*/ 317891 w 635782"/>
              <a:gd name="connsiteY0" fmla="*/ 254983 h 254983"/>
              <a:gd name="connsiteX1" fmla="*/ 65293 w 635782"/>
              <a:gd name="connsiteY1" fmla="*/ 204895 h 254983"/>
              <a:gd name="connsiteX2" fmla="*/ 234667 w 635782"/>
              <a:gd name="connsiteY2" fmla="*/ 4446 h 254983"/>
              <a:gd name="connsiteX3" fmla="*/ 415736 w 635782"/>
              <a:gd name="connsiteY3" fmla="*/ 6189 h 254983"/>
              <a:gd name="connsiteX4" fmla="*/ 542675 w 635782"/>
              <a:gd name="connsiteY4" fmla="*/ 217642 h 254983"/>
              <a:gd name="connsiteX5" fmla="*/ 635782 w 635782"/>
              <a:gd name="connsiteY5" fmla="*/ 217642 h 254983"/>
              <a:gd name="connsiteX6" fmla="*/ 635782 w 635782"/>
              <a:gd name="connsiteY6" fmla="*/ 254983 h 254983"/>
              <a:gd name="connsiteX7" fmla="*/ 317891 w 635782"/>
              <a:gd name="connsiteY7" fmla="*/ 254983 h 254983"/>
              <a:gd name="connsiteX0" fmla="*/ 269111 w 587002"/>
              <a:gd name="connsiteY0" fmla="*/ 282039 h 282039"/>
              <a:gd name="connsiteX1" fmla="*/ 16513 w 587002"/>
              <a:gd name="connsiteY1" fmla="*/ 231951 h 282039"/>
              <a:gd name="connsiteX2" fmla="*/ 169162 w 587002"/>
              <a:gd name="connsiteY2" fmla="*/ 4282 h 282039"/>
              <a:gd name="connsiteX3" fmla="*/ 366956 w 587002"/>
              <a:gd name="connsiteY3" fmla="*/ 33245 h 282039"/>
              <a:gd name="connsiteX4" fmla="*/ 493895 w 587002"/>
              <a:gd name="connsiteY4" fmla="*/ 244698 h 282039"/>
              <a:gd name="connsiteX5" fmla="*/ 587002 w 587002"/>
              <a:gd name="connsiteY5" fmla="*/ 244698 h 282039"/>
              <a:gd name="connsiteX6" fmla="*/ 587002 w 587002"/>
              <a:gd name="connsiteY6" fmla="*/ 282039 h 282039"/>
              <a:gd name="connsiteX7" fmla="*/ 269111 w 587002"/>
              <a:gd name="connsiteY7" fmla="*/ 282039 h 282039"/>
              <a:gd name="connsiteX0" fmla="*/ 382930 w 700821"/>
              <a:gd name="connsiteY0" fmla="*/ 295599 h 299671"/>
              <a:gd name="connsiteX1" fmla="*/ 901 w 700821"/>
              <a:gd name="connsiteY1" fmla="*/ 268795 h 299671"/>
              <a:gd name="connsiteX2" fmla="*/ 282981 w 700821"/>
              <a:gd name="connsiteY2" fmla="*/ 17842 h 299671"/>
              <a:gd name="connsiteX3" fmla="*/ 480775 w 700821"/>
              <a:gd name="connsiteY3" fmla="*/ 46805 h 299671"/>
              <a:gd name="connsiteX4" fmla="*/ 607714 w 700821"/>
              <a:gd name="connsiteY4" fmla="*/ 258258 h 299671"/>
              <a:gd name="connsiteX5" fmla="*/ 700821 w 700821"/>
              <a:gd name="connsiteY5" fmla="*/ 258258 h 299671"/>
              <a:gd name="connsiteX6" fmla="*/ 700821 w 700821"/>
              <a:gd name="connsiteY6" fmla="*/ 295599 h 299671"/>
              <a:gd name="connsiteX7" fmla="*/ 382930 w 700821"/>
              <a:gd name="connsiteY7" fmla="*/ 295599 h 299671"/>
              <a:gd name="connsiteX0" fmla="*/ 382930 w 778599"/>
              <a:gd name="connsiteY0" fmla="*/ 295599 h 299671"/>
              <a:gd name="connsiteX1" fmla="*/ 901 w 778599"/>
              <a:gd name="connsiteY1" fmla="*/ 268795 h 299671"/>
              <a:gd name="connsiteX2" fmla="*/ 282981 w 778599"/>
              <a:gd name="connsiteY2" fmla="*/ 17842 h 299671"/>
              <a:gd name="connsiteX3" fmla="*/ 480775 w 778599"/>
              <a:gd name="connsiteY3" fmla="*/ 46805 h 299671"/>
              <a:gd name="connsiteX4" fmla="*/ 607714 w 778599"/>
              <a:gd name="connsiteY4" fmla="*/ 258258 h 299671"/>
              <a:gd name="connsiteX5" fmla="*/ 778599 w 778599"/>
              <a:gd name="connsiteY5" fmla="*/ 272962 h 299671"/>
              <a:gd name="connsiteX6" fmla="*/ 700821 w 778599"/>
              <a:gd name="connsiteY6" fmla="*/ 295599 h 299671"/>
              <a:gd name="connsiteX7" fmla="*/ 382930 w 778599"/>
              <a:gd name="connsiteY7" fmla="*/ 295599 h 299671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382930 w 778599"/>
              <a:gd name="connsiteY7" fmla="*/ 295599 h 343042"/>
              <a:gd name="connsiteX0" fmla="*/ 382930 w 778599"/>
              <a:gd name="connsiteY0" fmla="*/ 295599 h 343042"/>
              <a:gd name="connsiteX1" fmla="*/ 901 w 778599"/>
              <a:gd name="connsiteY1" fmla="*/ 268795 h 343042"/>
              <a:gd name="connsiteX2" fmla="*/ 282981 w 778599"/>
              <a:gd name="connsiteY2" fmla="*/ 17842 h 343042"/>
              <a:gd name="connsiteX3" fmla="*/ 480775 w 778599"/>
              <a:gd name="connsiteY3" fmla="*/ 46805 h 343042"/>
              <a:gd name="connsiteX4" fmla="*/ 607714 w 778599"/>
              <a:gd name="connsiteY4" fmla="*/ 258258 h 343042"/>
              <a:gd name="connsiteX5" fmla="*/ 778599 w 778599"/>
              <a:gd name="connsiteY5" fmla="*/ 272962 h 343042"/>
              <a:gd name="connsiteX6" fmla="*/ 704975 w 778599"/>
              <a:gd name="connsiteY6" fmla="*/ 343042 h 343042"/>
              <a:gd name="connsiteX7" fmla="*/ 542878 w 778599"/>
              <a:gd name="connsiteY7" fmla="*/ 301479 h 343042"/>
              <a:gd name="connsiteX8" fmla="*/ 382930 w 778599"/>
              <a:gd name="connsiteY8" fmla="*/ 295599 h 343042"/>
              <a:gd name="connsiteX0" fmla="*/ 393027 w 788696"/>
              <a:gd name="connsiteY0" fmla="*/ 281538 h 328981"/>
              <a:gd name="connsiteX1" fmla="*/ 10998 w 788696"/>
              <a:gd name="connsiteY1" fmla="*/ 254734 h 328981"/>
              <a:gd name="connsiteX2" fmla="*/ 119951 w 788696"/>
              <a:gd name="connsiteY2" fmla="*/ 64782 h 328981"/>
              <a:gd name="connsiteX3" fmla="*/ 293078 w 788696"/>
              <a:gd name="connsiteY3" fmla="*/ 3781 h 328981"/>
              <a:gd name="connsiteX4" fmla="*/ 490872 w 788696"/>
              <a:gd name="connsiteY4" fmla="*/ 32744 h 328981"/>
              <a:gd name="connsiteX5" fmla="*/ 617811 w 788696"/>
              <a:gd name="connsiteY5" fmla="*/ 244197 h 328981"/>
              <a:gd name="connsiteX6" fmla="*/ 788696 w 788696"/>
              <a:gd name="connsiteY6" fmla="*/ 258901 h 328981"/>
              <a:gd name="connsiteX7" fmla="*/ 715072 w 788696"/>
              <a:gd name="connsiteY7" fmla="*/ 328981 h 328981"/>
              <a:gd name="connsiteX8" fmla="*/ 552975 w 788696"/>
              <a:gd name="connsiteY8" fmla="*/ 287418 h 328981"/>
              <a:gd name="connsiteX9" fmla="*/ 393027 w 788696"/>
              <a:gd name="connsiteY9" fmla="*/ 281538 h 328981"/>
              <a:gd name="connsiteX0" fmla="*/ 384806 w 780475"/>
              <a:gd name="connsiteY0" fmla="*/ 281538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384806 w 780475"/>
              <a:gd name="connsiteY10" fmla="*/ 281538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44754 w 780475"/>
              <a:gd name="connsiteY9" fmla="*/ 287418 h 328981"/>
              <a:gd name="connsiteX10" fmla="*/ 400165 w 780475"/>
              <a:gd name="connsiteY10" fmla="*/ 265852 h 328981"/>
              <a:gd name="connsiteX0" fmla="*/ 400165 w 780475"/>
              <a:gd name="connsiteY0" fmla="*/ 265852 h 328981"/>
              <a:gd name="connsiteX1" fmla="*/ 224254 w 780475"/>
              <a:gd name="connsiteY1" fmla="*/ 271602 h 328981"/>
              <a:gd name="connsiteX2" fmla="*/ 2777 w 780475"/>
              <a:gd name="connsiteY2" fmla="*/ 254734 h 328981"/>
              <a:gd name="connsiteX3" fmla="*/ 111730 w 780475"/>
              <a:gd name="connsiteY3" fmla="*/ 64782 h 328981"/>
              <a:gd name="connsiteX4" fmla="*/ 284857 w 780475"/>
              <a:gd name="connsiteY4" fmla="*/ 3781 h 328981"/>
              <a:gd name="connsiteX5" fmla="*/ 482651 w 780475"/>
              <a:gd name="connsiteY5" fmla="*/ 32744 h 328981"/>
              <a:gd name="connsiteX6" fmla="*/ 609590 w 780475"/>
              <a:gd name="connsiteY6" fmla="*/ 244197 h 328981"/>
              <a:gd name="connsiteX7" fmla="*/ 780475 w 780475"/>
              <a:gd name="connsiteY7" fmla="*/ 258901 h 328981"/>
              <a:gd name="connsiteX8" fmla="*/ 706851 w 780475"/>
              <a:gd name="connsiteY8" fmla="*/ 328981 h 328981"/>
              <a:gd name="connsiteX9" fmla="*/ 550625 w 780475"/>
              <a:gd name="connsiteY9" fmla="*/ 272562 h 328981"/>
              <a:gd name="connsiteX10" fmla="*/ 400165 w 780475"/>
              <a:gd name="connsiteY10" fmla="*/ 265852 h 328981"/>
              <a:gd name="connsiteX0" fmla="*/ 400165 w 780475"/>
              <a:gd name="connsiteY0" fmla="*/ 265852 h 340666"/>
              <a:gd name="connsiteX1" fmla="*/ 224254 w 780475"/>
              <a:gd name="connsiteY1" fmla="*/ 271602 h 340666"/>
              <a:gd name="connsiteX2" fmla="*/ 2777 w 780475"/>
              <a:gd name="connsiteY2" fmla="*/ 254734 h 340666"/>
              <a:gd name="connsiteX3" fmla="*/ 111730 w 780475"/>
              <a:gd name="connsiteY3" fmla="*/ 64782 h 340666"/>
              <a:gd name="connsiteX4" fmla="*/ 284857 w 780475"/>
              <a:gd name="connsiteY4" fmla="*/ 3781 h 340666"/>
              <a:gd name="connsiteX5" fmla="*/ 482651 w 780475"/>
              <a:gd name="connsiteY5" fmla="*/ 32744 h 340666"/>
              <a:gd name="connsiteX6" fmla="*/ 609590 w 780475"/>
              <a:gd name="connsiteY6" fmla="*/ 244197 h 340666"/>
              <a:gd name="connsiteX7" fmla="*/ 780475 w 780475"/>
              <a:gd name="connsiteY7" fmla="*/ 258901 h 340666"/>
              <a:gd name="connsiteX8" fmla="*/ 655286 w 780475"/>
              <a:gd name="connsiteY8" fmla="*/ 340666 h 340666"/>
              <a:gd name="connsiteX9" fmla="*/ 550625 w 780475"/>
              <a:gd name="connsiteY9" fmla="*/ 272562 h 340666"/>
              <a:gd name="connsiteX10" fmla="*/ 400165 w 780475"/>
              <a:gd name="connsiteY10" fmla="*/ 265852 h 340666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09590 w 780475"/>
              <a:gd name="connsiteY7" fmla="*/ 241893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38362"/>
              <a:gd name="connsiteX1" fmla="*/ 224254 w 780475"/>
              <a:gd name="connsiteY1" fmla="*/ 269298 h 338362"/>
              <a:gd name="connsiteX2" fmla="*/ 2777 w 780475"/>
              <a:gd name="connsiteY2" fmla="*/ 252430 h 338362"/>
              <a:gd name="connsiteX3" fmla="*/ 111730 w 780475"/>
              <a:gd name="connsiteY3" fmla="*/ 62478 h 338362"/>
              <a:gd name="connsiteX4" fmla="*/ 284857 w 780475"/>
              <a:gd name="connsiteY4" fmla="*/ 1477 h 338362"/>
              <a:gd name="connsiteX5" fmla="*/ 482651 w 780475"/>
              <a:gd name="connsiteY5" fmla="*/ 30440 h 338362"/>
              <a:gd name="connsiteX6" fmla="*/ 622835 w 780475"/>
              <a:gd name="connsiteY6" fmla="*/ 153130 h 338362"/>
              <a:gd name="connsiteX7" fmla="*/ 635979 w 780475"/>
              <a:gd name="connsiteY7" fmla="*/ 215679 h 338362"/>
              <a:gd name="connsiteX8" fmla="*/ 780475 w 780475"/>
              <a:gd name="connsiteY8" fmla="*/ 256597 h 338362"/>
              <a:gd name="connsiteX9" fmla="*/ 655286 w 780475"/>
              <a:gd name="connsiteY9" fmla="*/ 338362 h 338362"/>
              <a:gd name="connsiteX10" fmla="*/ 550625 w 780475"/>
              <a:gd name="connsiteY10" fmla="*/ 270258 h 338362"/>
              <a:gd name="connsiteX11" fmla="*/ 400165 w 780475"/>
              <a:gd name="connsiteY11" fmla="*/ 263548 h 33836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35979 w 780475"/>
              <a:gd name="connsiteY7" fmla="*/ 215679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548 h 349272"/>
              <a:gd name="connsiteX1" fmla="*/ 224254 w 780475"/>
              <a:gd name="connsiteY1" fmla="*/ 269298 h 349272"/>
              <a:gd name="connsiteX2" fmla="*/ 2777 w 780475"/>
              <a:gd name="connsiteY2" fmla="*/ 252430 h 349272"/>
              <a:gd name="connsiteX3" fmla="*/ 111730 w 780475"/>
              <a:gd name="connsiteY3" fmla="*/ 62478 h 349272"/>
              <a:gd name="connsiteX4" fmla="*/ 284857 w 780475"/>
              <a:gd name="connsiteY4" fmla="*/ 1477 h 349272"/>
              <a:gd name="connsiteX5" fmla="*/ 482651 w 780475"/>
              <a:gd name="connsiteY5" fmla="*/ 30440 h 349272"/>
              <a:gd name="connsiteX6" fmla="*/ 622835 w 780475"/>
              <a:gd name="connsiteY6" fmla="*/ 153130 h 349272"/>
              <a:gd name="connsiteX7" fmla="*/ 627409 w 780475"/>
              <a:gd name="connsiteY7" fmla="*/ 199697 h 349272"/>
              <a:gd name="connsiteX8" fmla="*/ 780475 w 780475"/>
              <a:gd name="connsiteY8" fmla="*/ 256597 h 349272"/>
              <a:gd name="connsiteX9" fmla="*/ 694487 w 780475"/>
              <a:gd name="connsiteY9" fmla="*/ 349272 h 349272"/>
              <a:gd name="connsiteX10" fmla="*/ 550625 w 780475"/>
              <a:gd name="connsiteY10" fmla="*/ 270258 h 349272"/>
              <a:gd name="connsiteX11" fmla="*/ 400165 w 780475"/>
              <a:gd name="connsiteY11" fmla="*/ 263548 h 349272"/>
              <a:gd name="connsiteX0" fmla="*/ 400165 w 780475"/>
              <a:gd name="connsiteY0" fmla="*/ 263160 h 348884"/>
              <a:gd name="connsiteX1" fmla="*/ 224254 w 780475"/>
              <a:gd name="connsiteY1" fmla="*/ 268910 h 348884"/>
              <a:gd name="connsiteX2" fmla="*/ 2777 w 780475"/>
              <a:gd name="connsiteY2" fmla="*/ 252042 h 348884"/>
              <a:gd name="connsiteX3" fmla="*/ 111730 w 780475"/>
              <a:gd name="connsiteY3" fmla="*/ 62090 h 348884"/>
              <a:gd name="connsiteX4" fmla="*/ 284857 w 780475"/>
              <a:gd name="connsiteY4" fmla="*/ 1089 h 348884"/>
              <a:gd name="connsiteX5" fmla="*/ 482651 w 780475"/>
              <a:gd name="connsiteY5" fmla="*/ 30052 h 348884"/>
              <a:gd name="connsiteX6" fmla="*/ 571861 w 780475"/>
              <a:gd name="connsiteY6" fmla="*/ 116569 h 348884"/>
              <a:gd name="connsiteX7" fmla="*/ 627409 w 780475"/>
              <a:gd name="connsiteY7" fmla="*/ 199309 h 348884"/>
              <a:gd name="connsiteX8" fmla="*/ 780475 w 780475"/>
              <a:gd name="connsiteY8" fmla="*/ 256209 h 348884"/>
              <a:gd name="connsiteX9" fmla="*/ 694487 w 780475"/>
              <a:gd name="connsiteY9" fmla="*/ 348884 h 348884"/>
              <a:gd name="connsiteX10" fmla="*/ 550625 w 780475"/>
              <a:gd name="connsiteY10" fmla="*/ 269870 h 348884"/>
              <a:gd name="connsiteX11" fmla="*/ 400165 w 780475"/>
              <a:gd name="connsiteY11" fmla="*/ 263160 h 348884"/>
              <a:gd name="connsiteX0" fmla="*/ 400165 w 780475"/>
              <a:gd name="connsiteY0" fmla="*/ 263168 h 348892"/>
              <a:gd name="connsiteX1" fmla="*/ 224254 w 780475"/>
              <a:gd name="connsiteY1" fmla="*/ 268918 h 348892"/>
              <a:gd name="connsiteX2" fmla="*/ 2777 w 780475"/>
              <a:gd name="connsiteY2" fmla="*/ 252050 h 348892"/>
              <a:gd name="connsiteX3" fmla="*/ 111730 w 780475"/>
              <a:gd name="connsiteY3" fmla="*/ 62098 h 348892"/>
              <a:gd name="connsiteX4" fmla="*/ 284857 w 780475"/>
              <a:gd name="connsiteY4" fmla="*/ 1097 h 348892"/>
              <a:gd name="connsiteX5" fmla="*/ 482651 w 780475"/>
              <a:gd name="connsiteY5" fmla="*/ 30060 h 348892"/>
              <a:gd name="connsiteX6" fmla="*/ 531326 w 780475"/>
              <a:gd name="connsiteY6" fmla="*/ 117736 h 348892"/>
              <a:gd name="connsiteX7" fmla="*/ 627409 w 780475"/>
              <a:gd name="connsiteY7" fmla="*/ 199317 h 348892"/>
              <a:gd name="connsiteX8" fmla="*/ 780475 w 780475"/>
              <a:gd name="connsiteY8" fmla="*/ 256217 h 348892"/>
              <a:gd name="connsiteX9" fmla="*/ 694487 w 780475"/>
              <a:gd name="connsiteY9" fmla="*/ 348892 h 348892"/>
              <a:gd name="connsiteX10" fmla="*/ 550625 w 780475"/>
              <a:gd name="connsiteY10" fmla="*/ 269878 h 348892"/>
              <a:gd name="connsiteX11" fmla="*/ 400165 w 780475"/>
              <a:gd name="connsiteY11" fmla="*/ 263168 h 348892"/>
              <a:gd name="connsiteX0" fmla="*/ 400165 w 780475"/>
              <a:gd name="connsiteY0" fmla="*/ 263208 h 348932"/>
              <a:gd name="connsiteX1" fmla="*/ 224254 w 780475"/>
              <a:gd name="connsiteY1" fmla="*/ 268958 h 348932"/>
              <a:gd name="connsiteX2" fmla="*/ 2777 w 780475"/>
              <a:gd name="connsiteY2" fmla="*/ 252090 h 348932"/>
              <a:gd name="connsiteX3" fmla="*/ 111730 w 780475"/>
              <a:gd name="connsiteY3" fmla="*/ 62138 h 348932"/>
              <a:gd name="connsiteX4" fmla="*/ 284857 w 780475"/>
              <a:gd name="connsiteY4" fmla="*/ 1137 h 348932"/>
              <a:gd name="connsiteX5" fmla="*/ 482651 w 780475"/>
              <a:gd name="connsiteY5" fmla="*/ 30100 h 348932"/>
              <a:gd name="connsiteX6" fmla="*/ 560415 w 780475"/>
              <a:gd name="connsiteY6" fmla="*/ 122401 h 348932"/>
              <a:gd name="connsiteX7" fmla="*/ 627409 w 780475"/>
              <a:gd name="connsiteY7" fmla="*/ 199357 h 348932"/>
              <a:gd name="connsiteX8" fmla="*/ 780475 w 780475"/>
              <a:gd name="connsiteY8" fmla="*/ 256257 h 348932"/>
              <a:gd name="connsiteX9" fmla="*/ 694487 w 780475"/>
              <a:gd name="connsiteY9" fmla="*/ 348932 h 348932"/>
              <a:gd name="connsiteX10" fmla="*/ 550625 w 780475"/>
              <a:gd name="connsiteY10" fmla="*/ 269918 h 348932"/>
              <a:gd name="connsiteX11" fmla="*/ 400165 w 780475"/>
              <a:gd name="connsiteY11" fmla="*/ 263208 h 348932"/>
              <a:gd name="connsiteX0" fmla="*/ 400165 w 780475"/>
              <a:gd name="connsiteY0" fmla="*/ 262819 h 348543"/>
              <a:gd name="connsiteX1" fmla="*/ 224254 w 780475"/>
              <a:gd name="connsiteY1" fmla="*/ 268569 h 348543"/>
              <a:gd name="connsiteX2" fmla="*/ 2777 w 780475"/>
              <a:gd name="connsiteY2" fmla="*/ 251701 h 348543"/>
              <a:gd name="connsiteX3" fmla="*/ 111730 w 780475"/>
              <a:gd name="connsiteY3" fmla="*/ 61749 h 348543"/>
              <a:gd name="connsiteX4" fmla="*/ 284857 w 780475"/>
              <a:gd name="connsiteY4" fmla="*/ 748 h 348543"/>
              <a:gd name="connsiteX5" fmla="*/ 461509 w 780475"/>
              <a:gd name="connsiteY5" fmla="*/ 33952 h 348543"/>
              <a:gd name="connsiteX6" fmla="*/ 560415 w 780475"/>
              <a:gd name="connsiteY6" fmla="*/ 122012 h 348543"/>
              <a:gd name="connsiteX7" fmla="*/ 627409 w 780475"/>
              <a:gd name="connsiteY7" fmla="*/ 198968 h 348543"/>
              <a:gd name="connsiteX8" fmla="*/ 780475 w 780475"/>
              <a:gd name="connsiteY8" fmla="*/ 255868 h 348543"/>
              <a:gd name="connsiteX9" fmla="*/ 694487 w 780475"/>
              <a:gd name="connsiteY9" fmla="*/ 348543 h 348543"/>
              <a:gd name="connsiteX10" fmla="*/ 550625 w 780475"/>
              <a:gd name="connsiteY10" fmla="*/ 269529 h 348543"/>
              <a:gd name="connsiteX11" fmla="*/ 400165 w 780475"/>
              <a:gd name="connsiteY11" fmla="*/ 262819 h 348543"/>
              <a:gd name="connsiteX0" fmla="*/ 413088 w 793398"/>
              <a:gd name="connsiteY0" fmla="*/ 266584 h 352308"/>
              <a:gd name="connsiteX1" fmla="*/ 237177 w 793398"/>
              <a:gd name="connsiteY1" fmla="*/ 272334 h 352308"/>
              <a:gd name="connsiteX2" fmla="*/ 15700 w 793398"/>
              <a:gd name="connsiteY2" fmla="*/ 255466 h 352308"/>
              <a:gd name="connsiteX3" fmla="*/ 49192 w 793398"/>
              <a:gd name="connsiteY3" fmla="*/ 131880 h 352308"/>
              <a:gd name="connsiteX4" fmla="*/ 297780 w 793398"/>
              <a:gd name="connsiteY4" fmla="*/ 4513 h 352308"/>
              <a:gd name="connsiteX5" fmla="*/ 474432 w 793398"/>
              <a:gd name="connsiteY5" fmla="*/ 37717 h 352308"/>
              <a:gd name="connsiteX6" fmla="*/ 573338 w 793398"/>
              <a:gd name="connsiteY6" fmla="*/ 125777 h 352308"/>
              <a:gd name="connsiteX7" fmla="*/ 640332 w 793398"/>
              <a:gd name="connsiteY7" fmla="*/ 202733 h 352308"/>
              <a:gd name="connsiteX8" fmla="*/ 793398 w 793398"/>
              <a:gd name="connsiteY8" fmla="*/ 259633 h 352308"/>
              <a:gd name="connsiteX9" fmla="*/ 707410 w 793398"/>
              <a:gd name="connsiteY9" fmla="*/ 352308 h 352308"/>
              <a:gd name="connsiteX10" fmla="*/ 563548 w 793398"/>
              <a:gd name="connsiteY10" fmla="*/ 273294 h 352308"/>
              <a:gd name="connsiteX11" fmla="*/ 413088 w 793398"/>
              <a:gd name="connsiteY11" fmla="*/ 266584 h 352308"/>
              <a:gd name="connsiteX0" fmla="*/ 420835 w 801145"/>
              <a:gd name="connsiteY0" fmla="*/ 266584 h 352308"/>
              <a:gd name="connsiteX1" fmla="*/ 244924 w 801145"/>
              <a:gd name="connsiteY1" fmla="*/ 272334 h 352308"/>
              <a:gd name="connsiteX2" fmla="*/ 13663 w 801145"/>
              <a:gd name="connsiteY2" fmla="*/ 280227 h 352308"/>
              <a:gd name="connsiteX3" fmla="*/ 56939 w 801145"/>
              <a:gd name="connsiteY3" fmla="*/ 131880 h 352308"/>
              <a:gd name="connsiteX4" fmla="*/ 305527 w 801145"/>
              <a:gd name="connsiteY4" fmla="*/ 4513 h 352308"/>
              <a:gd name="connsiteX5" fmla="*/ 482179 w 801145"/>
              <a:gd name="connsiteY5" fmla="*/ 37717 h 352308"/>
              <a:gd name="connsiteX6" fmla="*/ 581085 w 801145"/>
              <a:gd name="connsiteY6" fmla="*/ 125777 h 352308"/>
              <a:gd name="connsiteX7" fmla="*/ 648079 w 801145"/>
              <a:gd name="connsiteY7" fmla="*/ 202733 h 352308"/>
              <a:gd name="connsiteX8" fmla="*/ 801145 w 801145"/>
              <a:gd name="connsiteY8" fmla="*/ 259633 h 352308"/>
              <a:gd name="connsiteX9" fmla="*/ 715157 w 801145"/>
              <a:gd name="connsiteY9" fmla="*/ 352308 h 352308"/>
              <a:gd name="connsiteX10" fmla="*/ 571295 w 801145"/>
              <a:gd name="connsiteY10" fmla="*/ 273294 h 352308"/>
              <a:gd name="connsiteX11" fmla="*/ 420835 w 801145"/>
              <a:gd name="connsiteY11" fmla="*/ 266584 h 352308"/>
              <a:gd name="connsiteX0" fmla="*/ 409673 w 789983"/>
              <a:gd name="connsiteY0" fmla="*/ 266584 h 352308"/>
              <a:gd name="connsiteX1" fmla="*/ 233762 w 789983"/>
              <a:gd name="connsiteY1" fmla="*/ 272334 h 352308"/>
              <a:gd name="connsiteX2" fmla="*/ 2501 w 789983"/>
              <a:gd name="connsiteY2" fmla="*/ 280227 h 352308"/>
              <a:gd name="connsiteX3" fmla="*/ 45777 w 789983"/>
              <a:gd name="connsiteY3" fmla="*/ 131880 h 352308"/>
              <a:gd name="connsiteX4" fmla="*/ 294365 w 789983"/>
              <a:gd name="connsiteY4" fmla="*/ 4513 h 352308"/>
              <a:gd name="connsiteX5" fmla="*/ 471017 w 789983"/>
              <a:gd name="connsiteY5" fmla="*/ 37717 h 352308"/>
              <a:gd name="connsiteX6" fmla="*/ 569923 w 789983"/>
              <a:gd name="connsiteY6" fmla="*/ 125777 h 352308"/>
              <a:gd name="connsiteX7" fmla="*/ 636917 w 789983"/>
              <a:gd name="connsiteY7" fmla="*/ 202733 h 352308"/>
              <a:gd name="connsiteX8" fmla="*/ 789983 w 789983"/>
              <a:gd name="connsiteY8" fmla="*/ 259633 h 352308"/>
              <a:gd name="connsiteX9" fmla="*/ 703995 w 789983"/>
              <a:gd name="connsiteY9" fmla="*/ 352308 h 352308"/>
              <a:gd name="connsiteX10" fmla="*/ 560133 w 789983"/>
              <a:gd name="connsiteY10" fmla="*/ 273294 h 352308"/>
              <a:gd name="connsiteX11" fmla="*/ 409673 w 789983"/>
              <a:gd name="connsiteY11" fmla="*/ 266584 h 352308"/>
              <a:gd name="connsiteX0" fmla="*/ 406434 w 786744"/>
              <a:gd name="connsiteY0" fmla="*/ 266584 h 352308"/>
              <a:gd name="connsiteX1" fmla="*/ 230523 w 786744"/>
              <a:gd name="connsiteY1" fmla="*/ 272334 h 352308"/>
              <a:gd name="connsiteX2" fmla="*/ 3088 w 786744"/>
              <a:gd name="connsiteY2" fmla="*/ 296625 h 352308"/>
              <a:gd name="connsiteX3" fmla="*/ 42538 w 786744"/>
              <a:gd name="connsiteY3" fmla="*/ 131880 h 352308"/>
              <a:gd name="connsiteX4" fmla="*/ 291126 w 786744"/>
              <a:gd name="connsiteY4" fmla="*/ 4513 h 352308"/>
              <a:gd name="connsiteX5" fmla="*/ 467778 w 786744"/>
              <a:gd name="connsiteY5" fmla="*/ 37717 h 352308"/>
              <a:gd name="connsiteX6" fmla="*/ 566684 w 786744"/>
              <a:gd name="connsiteY6" fmla="*/ 125777 h 352308"/>
              <a:gd name="connsiteX7" fmla="*/ 633678 w 786744"/>
              <a:gd name="connsiteY7" fmla="*/ 202733 h 352308"/>
              <a:gd name="connsiteX8" fmla="*/ 786744 w 786744"/>
              <a:gd name="connsiteY8" fmla="*/ 259633 h 352308"/>
              <a:gd name="connsiteX9" fmla="*/ 700756 w 786744"/>
              <a:gd name="connsiteY9" fmla="*/ 352308 h 352308"/>
              <a:gd name="connsiteX10" fmla="*/ 556894 w 786744"/>
              <a:gd name="connsiteY10" fmla="*/ 273294 h 352308"/>
              <a:gd name="connsiteX11" fmla="*/ 406434 w 786744"/>
              <a:gd name="connsiteY11" fmla="*/ 266584 h 352308"/>
              <a:gd name="connsiteX0" fmla="*/ 417833 w 798143"/>
              <a:gd name="connsiteY0" fmla="*/ 266584 h 352308"/>
              <a:gd name="connsiteX1" fmla="*/ 243048 w 798143"/>
              <a:gd name="connsiteY1" fmla="*/ 257893 h 352308"/>
              <a:gd name="connsiteX2" fmla="*/ 14487 w 798143"/>
              <a:gd name="connsiteY2" fmla="*/ 296625 h 352308"/>
              <a:gd name="connsiteX3" fmla="*/ 53937 w 798143"/>
              <a:gd name="connsiteY3" fmla="*/ 131880 h 352308"/>
              <a:gd name="connsiteX4" fmla="*/ 302525 w 798143"/>
              <a:gd name="connsiteY4" fmla="*/ 4513 h 352308"/>
              <a:gd name="connsiteX5" fmla="*/ 479177 w 798143"/>
              <a:gd name="connsiteY5" fmla="*/ 37717 h 352308"/>
              <a:gd name="connsiteX6" fmla="*/ 578083 w 798143"/>
              <a:gd name="connsiteY6" fmla="*/ 125777 h 352308"/>
              <a:gd name="connsiteX7" fmla="*/ 645077 w 798143"/>
              <a:gd name="connsiteY7" fmla="*/ 202733 h 352308"/>
              <a:gd name="connsiteX8" fmla="*/ 798143 w 798143"/>
              <a:gd name="connsiteY8" fmla="*/ 259633 h 352308"/>
              <a:gd name="connsiteX9" fmla="*/ 712155 w 798143"/>
              <a:gd name="connsiteY9" fmla="*/ 352308 h 352308"/>
              <a:gd name="connsiteX10" fmla="*/ 568293 w 798143"/>
              <a:gd name="connsiteY10" fmla="*/ 273294 h 352308"/>
              <a:gd name="connsiteX11" fmla="*/ 417833 w 798143"/>
              <a:gd name="connsiteY11" fmla="*/ 266584 h 352308"/>
              <a:gd name="connsiteX0" fmla="*/ 413505 w 793815"/>
              <a:gd name="connsiteY0" fmla="*/ 262385 h 348109"/>
              <a:gd name="connsiteX1" fmla="*/ 238720 w 793815"/>
              <a:gd name="connsiteY1" fmla="*/ 253694 h 348109"/>
              <a:gd name="connsiteX2" fmla="*/ 10159 w 793815"/>
              <a:gd name="connsiteY2" fmla="*/ 292426 h 348109"/>
              <a:gd name="connsiteX3" fmla="*/ 49609 w 793815"/>
              <a:gd name="connsiteY3" fmla="*/ 127681 h 348109"/>
              <a:gd name="connsiteX4" fmla="*/ 136111 w 793815"/>
              <a:gd name="connsiteY4" fmla="*/ 50037 h 348109"/>
              <a:gd name="connsiteX5" fmla="*/ 298197 w 793815"/>
              <a:gd name="connsiteY5" fmla="*/ 314 h 348109"/>
              <a:gd name="connsiteX6" fmla="*/ 474849 w 793815"/>
              <a:gd name="connsiteY6" fmla="*/ 33518 h 348109"/>
              <a:gd name="connsiteX7" fmla="*/ 573755 w 793815"/>
              <a:gd name="connsiteY7" fmla="*/ 121578 h 348109"/>
              <a:gd name="connsiteX8" fmla="*/ 640749 w 793815"/>
              <a:gd name="connsiteY8" fmla="*/ 198534 h 348109"/>
              <a:gd name="connsiteX9" fmla="*/ 793815 w 793815"/>
              <a:gd name="connsiteY9" fmla="*/ 255434 h 348109"/>
              <a:gd name="connsiteX10" fmla="*/ 707827 w 793815"/>
              <a:gd name="connsiteY10" fmla="*/ 348109 h 348109"/>
              <a:gd name="connsiteX11" fmla="*/ 563965 w 793815"/>
              <a:gd name="connsiteY11" fmla="*/ 269095 h 348109"/>
              <a:gd name="connsiteX12" fmla="*/ 413505 w 793815"/>
              <a:gd name="connsiteY12" fmla="*/ 262385 h 348109"/>
              <a:gd name="connsiteX0" fmla="*/ 423231 w 803541"/>
              <a:gd name="connsiteY0" fmla="*/ 262385 h 348109"/>
              <a:gd name="connsiteX1" fmla="*/ 248446 w 803541"/>
              <a:gd name="connsiteY1" fmla="*/ 253694 h 348109"/>
              <a:gd name="connsiteX2" fmla="*/ 19885 w 803541"/>
              <a:gd name="connsiteY2" fmla="*/ 292426 h 348109"/>
              <a:gd name="connsiteX3" fmla="*/ 26081 w 803541"/>
              <a:gd name="connsiteY3" fmla="*/ 13674 h 348109"/>
              <a:gd name="connsiteX4" fmla="*/ 145837 w 803541"/>
              <a:gd name="connsiteY4" fmla="*/ 50037 h 348109"/>
              <a:gd name="connsiteX5" fmla="*/ 307923 w 803541"/>
              <a:gd name="connsiteY5" fmla="*/ 314 h 348109"/>
              <a:gd name="connsiteX6" fmla="*/ 484575 w 803541"/>
              <a:gd name="connsiteY6" fmla="*/ 33518 h 348109"/>
              <a:gd name="connsiteX7" fmla="*/ 583481 w 803541"/>
              <a:gd name="connsiteY7" fmla="*/ 121578 h 348109"/>
              <a:gd name="connsiteX8" fmla="*/ 650475 w 803541"/>
              <a:gd name="connsiteY8" fmla="*/ 198534 h 348109"/>
              <a:gd name="connsiteX9" fmla="*/ 803541 w 803541"/>
              <a:gd name="connsiteY9" fmla="*/ 255434 h 348109"/>
              <a:gd name="connsiteX10" fmla="*/ 717553 w 803541"/>
              <a:gd name="connsiteY10" fmla="*/ 348109 h 348109"/>
              <a:gd name="connsiteX11" fmla="*/ 573691 w 803541"/>
              <a:gd name="connsiteY11" fmla="*/ 269095 h 348109"/>
              <a:gd name="connsiteX12" fmla="*/ 423231 w 803541"/>
              <a:gd name="connsiteY12" fmla="*/ 262385 h 348109"/>
              <a:gd name="connsiteX0" fmla="*/ 551327 w 931637"/>
              <a:gd name="connsiteY0" fmla="*/ 262385 h 348109"/>
              <a:gd name="connsiteX1" fmla="*/ 376542 w 931637"/>
              <a:gd name="connsiteY1" fmla="*/ 253694 h 348109"/>
              <a:gd name="connsiteX2" fmla="*/ 6159 w 931637"/>
              <a:gd name="connsiteY2" fmla="*/ 298330 h 348109"/>
              <a:gd name="connsiteX3" fmla="*/ 154177 w 931637"/>
              <a:gd name="connsiteY3" fmla="*/ 13674 h 348109"/>
              <a:gd name="connsiteX4" fmla="*/ 273933 w 931637"/>
              <a:gd name="connsiteY4" fmla="*/ 50037 h 348109"/>
              <a:gd name="connsiteX5" fmla="*/ 436019 w 931637"/>
              <a:gd name="connsiteY5" fmla="*/ 314 h 348109"/>
              <a:gd name="connsiteX6" fmla="*/ 612671 w 931637"/>
              <a:gd name="connsiteY6" fmla="*/ 33518 h 348109"/>
              <a:gd name="connsiteX7" fmla="*/ 711577 w 931637"/>
              <a:gd name="connsiteY7" fmla="*/ 121578 h 348109"/>
              <a:gd name="connsiteX8" fmla="*/ 778571 w 931637"/>
              <a:gd name="connsiteY8" fmla="*/ 198534 h 348109"/>
              <a:gd name="connsiteX9" fmla="*/ 931637 w 931637"/>
              <a:gd name="connsiteY9" fmla="*/ 255434 h 348109"/>
              <a:gd name="connsiteX10" fmla="*/ 845649 w 931637"/>
              <a:gd name="connsiteY10" fmla="*/ 348109 h 348109"/>
              <a:gd name="connsiteX11" fmla="*/ 701787 w 931637"/>
              <a:gd name="connsiteY11" fmla="*/ 269095 h 348109"/>
              <a:gd name="connsiteX12" fmla="*/ 551327 w 931637"/>
              <a:gd name="connsiteY12" fmla="*/ 262385 h 348109"/>
              <a:gd name="connsiteX0" fmla="*/ 551242 w 931552"/>
              <a:gd name="connsiteY0" fmla="*/ 262385 h 348109"/>
              <a:gd name="connsiteX1" fmla="*/ 376457 w 931552"/>
              <a:gd name="connsiteY1" fmla="*/ 253694 h 348109"/>
              <a:gd name="connsiteX2" fmla="*/ 6074 w 931552"/>
              <a:gd name="connsiteY2" fmla="*/ 298330 h 348109"/>
              <a:gd name="connsiteX3" fmla="*/ 146741 w 931552"/>
              <a:gd name="connsiteY3" fmla="*/ 203343 h 348109"/>
              <a:gd name="connsiteX4" fmla="*/ 154092 w 931552"/>
              <a:gd name="connsiteY4" fmla="*/ 13674 h 348109"/>
              <a:gd name="connsiteX5" fmla="*/ 273848 w 931552"/>
              <a:gd name="connsiteY5" fmla="*/ 50037 h 348109"/>
              <a:gd name="connsiteX6" fmla="*/ 435934 w 931552"/>
              <a:gd name="connsiteY6" fmla="*/ 314 h 348109"/>
              <a:gd name="connsiteX7" fmla="*/ 612586 w 931552"/>
              <a:gd name="connsiteY7" fmla="*/ 33518 h 348109"/>
              <a:gd name="connsiteX8" fmla="*/ 711492 w 931552"/>
              <a:gd name="connsiteY8" fmla="*/ 121578 h 348109"/>
              <a:gd name="connsiteX9" fmla="*/ 778486 w 931552"/>
              <a:gd name="connsiteY9" fmla="*/ 198534 h 348109"/>
              <a:gd name="connsiteX10" fmla="*/ 931552 w 931552"/>
              <a:gd name="connsiteY10" fmla="*/ 255434 h 348109"/>
              <a:gd name="connsiteX11" fmla="*/ 845564 w 931552"/>
              <a:gd name="connsiteY11" fmla="*/ 348109 h 348109"/>
              <a:gd name="connsiteX12" fmla="*/ 701702 w 931552"/>
              <a:gd name="connsiteY12" fmla="*/ 269095 h 348109"/>
              <a:gd name="connsiteX13" fmla="*/ 551242 w 931552"/>
              <a:gd name="connsiteY13" fmla="*/ 262385 h 348109"/>
              <a:gd name="connsiteX0" fmla="*/ 586190 w 966500"/>
              <a:gd name="connsiteY0" fmla="*/ 262385 h 381006"/>
              <a:gd name="connsiteX1" fmla="*/ 411405 w 966500"/>
              <a:gd name="connsiteY1" fmla="*/ 253694 h 381006"/>
              <a:gd name="connsiteX2" fmla="*/ 30459 w 966500"/>
              <a:gd name="connsiteY2" fmla="*/ 380373 h 381006"/>
              <a:gd name="connsiteX3" fmla="*/ 41022 w 966500"/>
              <a:gd name="connsiteY3" fmla="*/ 298330 h 381006"/>
              <a:gd name="connsiteX4" fmla="*/ 181689 w 966500"/>
              <a:gd name="connsiteY4" fmla="*/ 203343 h 381006"/>
              <a:gd name="connsiteX5" fmla="*/ 189040 w 966500"/>
              <a:gd name="connsiteY5" fmla="*/ 13674 h 381006"/>
              <a:gd name="connsiteX6" fmla="*/ 308796 w 966500"/>
              <a:gd name="connsiteY6" fmla="*/ 50037 h 381006"/>
              <a:gd name="connsiteX7" fmla="*/ 470882 w 966500"/>
              <a:gd name="connsiteY7" fmla="*/ 314 h 381006"/>
              <a:gd name="connsiteX8" fmla="*/ 647534 w 966500"/>
              <a:gd name="connsiteY8" fmla="*/ 33518 h 381006"/>
              <a:gd name="connsiteX9" fmla="*/ 746440 w 966500"/>
              <a:gd name="connsiteY9" fmla="*/ 121578 h 381006"/>
              <a:gd name="connsiteX10" fmla="*/ 813434 w 966500"/>
              <a:gd name="connsiteY10" fmla="*/ 198534 h 381006"/>
              <a:gd name="connsiteX11" fmla="*/ 966500 w 966500"/>
              <a:gd name="connsiteY11" fmla="*/ 255434 h 381006"/>
              <a:gd name="connsiteX12" fmla="*/ 880512 w 966500"/>
              <a:gd name="connsiteY12" fmla="*/ 348109 h 381006"/>
              <a:gd name="connsiteX13" fmla="*/ 736650 w 966500"/>
              <a:gd name="connsiteY13" fmla="*/ 269095 h 381006"/>
              <a:gd name="connsiteX14" fmla="*/ 586190 w 966500"/>
              <a:gd name="connsiteY14" fmla="*/ 262385 h 381006"/>
              <a:gd name="connsiteX0" fmla="*/ 558275 w 938585"/>
              <a:gd name="connsiteY0" fmla="*/ 262385 h 380373"/>
              <a:gd name="connsiteX1" fmla="*/ 383490 w 938585"/>
              <a:gd name="connsiteY1" fmla="*/ 253694 h 380373"/>
              <a:gd name="connsiteX2" fmla="*/ 2544 w 938585"/>
              <a:gd name="connsiteY2" fmla="*/ 380373 h 380373"/>
              <a:gd name="connsiteX3" fmla="*/ 13107 w 938585"/>
              <a:gd name="connsiteY3" fmla="*/ 298330 h 380373"/>
              <a:gd name="connsiteX4" fmla="*/ 153774 w 938585"/>
              <a:gd name="connsiteY4" fmla="*/ 203343 h 380373"/>
              <a:gd name="connsiteX5" fmla="*/ 161125 w 938585"/>
              <a:gd name="connsiteY5" fmla="*/ 13674 h 380373"/>
              <a:gd name="connsiteX6" fmla="*/ 280881 w 938585"/>
              <a:gd name="connsiteY6" fmla="*/ 50037 h 380373"/>
              <a:gd name="connsiteX7" fmla="*/ 442967 w 938585"/>
              <a:gd name="connsiteY7" fmla="*/ 314 h 380373"/>
              <a:gd name="connsiteX8" fmla="*/ 619619 w 938585"/>
              <a:gd name="connsiteY8" fmla="*/ 33518 h 380373"/>
              <a:gd name="connsiteX9" fmla="*/ 718525 w 938585"/>
              <a:gd name="connsiteY9" fmla="*/ 121578 h 380373"/>
              <a:gd name="connsiteX10" fmla="*/ 785519 w 938585"/>
              <a:gd name="connsiteY10" fmla="*/ 198534 h 380373"/>
              <a:gd name="connsiteX11" fmla="*/ 938585 w 938585"/>
              <a:gd name="connsiteY11" fmla="*/ 255434 h 380373"/>
              <a:gd name="connsiteX12" fmla="*/ 852597 w 938585"/>
              <a:gd name="connsiteY12" fmla="*/ 348109 h 380373"/>
              <a:gd name="connsiteX13" fmla="*/ 708735 w 938585"/>
              <a:gd name="connsiteY13" fmla="*/ 269095 h 380373"/>
              <a:gd name="connsiteX14" fmla="*/ 558275 w 938585"/>
              <a:gd name="connsiteY14" fmla="*/ 262385 h 380373"/>
              <a:gd name="connsiteX0" fmla="*/ 558275 w 938585"/>
              <a:gd name="connsiteY0" fmla="*/ 262385 h 380391"/>
              <a:gd name="connsiteX1" fmla="*/ 383490 w 938585"/>
              <a:gd name="connsiteY1" fmla="*/ 253694 h 380391"/>
              <a:gd name="connsiteX2" fmla="*/ 2544 w 938585"/>
              <a:gd name="connsiteY2" fmla="*/ 380373 h 380391"/>
              <a:gd name="connsiteX3" fmla="*/ 13107 w 938585"/>
              <a:gd name="connsiteY3" fmla="*/ 298330 h 380391"/>
              <a:gd name="connsiteX4" fmla="*/ 153774 w 938585"/>
              <a:gd name="connsiteY4" fmla="*/ 203343 h 380391"/>
              <a:gd name="connsiteX5" fmla="*/ 161125 w 938585"/>
              <a:gd name="connsiteY5" fmla="*/ 13674 h 380391"/>
              <a:gd name="connsiteX6" fmla="*/ 280881 w 938585"/>
              <a:gd name="connsiteY6" fmla="*/ 50037 h 380391"/>
              <a:gd name="connsiteX7" fmla="*/ 442967 w 938585"/>
              <a:gd name="connsiteY7" fmla="*/ 314 h 380391"/>
              <a:gd name="connsiteX8" fmla="*/ 619619 w 938585"/>
              <a:gd name="connsiteY8" fmla="*/ 33518 h 380391"/>
              <a:gd name="connsiteX9" fmla="*/ 718525 w 938585"/>
              <a:gd name="connsiteY9" fmla="*/ 121578 h 380391"/>
              <a:gd name="connsiteX10" fmla="*/ 785519 w 938585"/>
              <a:gd name="connsiteY10" fmla="*/ 198534 h 380391"/>
              <a:gd name="connsiteX11" fmla="*/ 938585 w 938585"/>
              <a:gd name="connsiteY11" fmla="*/ 255434 h 380391"/>
              <a:gd name="connsiteX12" fmla="*/ 852597 w 938585"/>
              <a:gd name="connsiteY12" fmla="*/ 348109 h 380391"/>
              <a:gd name="connsiteX13" fmla="*/ 708735 w 938585"/>
              <a:gd name="connsiteY13" fmla="*/ 269095 h 380391"/>
              <a:gd name="connsiteX14" fmla="*/ 558275 w 938585"/>
              <a:gd name="connsiteY14" fmla="*/ 262385 h 380391"/>
              <a:gd name="connsiteX0" fmla="*/ 558275 w 938585"/>
              <a:gd name="connsiteY0" fmla="*/ 269357 h 387363"/>
              <a:gd name="connsiteX1" fmla="*/ 383490 w 938585"/>
              <a:gd name="connsiteY1" fmla="*/ 260666 h 387363"/>
              <a:gd name="connsiteX2" fmla="*/ 2544 w 938585"/>
              <a:gd name="connsiteY2" fmla="*/ 387345 h 387363"/>
              <a:gd name="connsiteX3" fmla="*/ 13107 w 938585"/>
              <a:gd name="connsiteY3" fmla="*/ 305302 h 387363"/>
              <a:gd name="connsiteX4" fmla="*/ 153774 w 938585"/>
              <a:gd name="connsiteY4" fmla="*/ 210315 h 387363"/>
              <a:gd name="connsiteX5" fmla="*/ 161125 w 938585"/>
              <a:gd name="connsiteY5" fmla="*/ 20646 h 387363"/>
              <a:gd name="connsiteX6" fmla="*/ 442967 w 938585"/>
              <a:gd name="connsiteY6" fmla="*/ 7286 h 387363"/>
              <a:gd name="connsiteX7" fmla="*/ 619619 w 938585"/>
              <a:gd name="connsiteY7" fmla="*/ 40490 h 387363"/>
              <a:gd name="connsiteX8" fmla="*/ 718525 w 938585"/>
              <a:gd name="connsiteY8" fmla="*/ 128550 h 387363"/>
              <a:gd name="connsiteX9" fmla="*/ 785519 w 938585"/>
              <a:gd name="connsiteY9" fmla="*/ 205506 h 387363"/>
              <a:gd name="connsiteX10" fmla="*/ 938585 w 938585"/>
              <a:gd name="connsiteY10" fmla="*/ 262406 h 387363"/>
              <a:gd name="connsiteX11" fmla="*/ 852597 w 938585"/>
              <a:gd name="connsiteY11" fmla="*/ 355081 h 387363"/>
              <a:gd name="connsiteX12" fmla="*/ 708735 w 938585"/>
              <a:gd name="connsiteY12" fmla="*/ 276067 h 387363"/>
              <a:gd name="connsiteX13" fmla="*/ 558275 w 938585"/>
              <a:gd name="connsiteY13" fmla="*/ 269357 h 387363"/>
              <a:gd name="connsiteX0" fmla="*/ 558275 w 938585"/>
              <a:gd name="connsiteY0" fmla="*/ 348357 h 466363"/>
              <a:gd name="connsiteX1" fmla="*/ 383490 w 938585"/>
              <a:gd name="connsiteY1" fmla="*/ 339666 h 466363"/>
              <a:gd name="connsiteX2" fmla="*/ 2544 w 938585"/>
              <a:gd name="connsiteY2" fmla="*/ 466345 h 466363"/>
              <a:gd name="connsiteX3" fmla="*/ 13107 w 938585"/>
              <a:gd name="connsiteY3" fmla="*/ 384302 h 466363"/>
              <a:gd name="connsiteX4" fmla="*/ 153774 w 938585"/>
              <a:gd name="connsiteY4" fmla="*/ 289315 h 466363"/>
              <a:gd name="connsiteX5" fmla="*/ 161125 w 938585"/>
              <a:gd name="connsiteY5" fmla="*/ 99646 h 466363"/>
              <a:gd name="connsiteX6" fmla="*/ 442967 w 938585"/>
              <a:gd name="connsiteY6" fmla="*/ 86286 h 466363"/>
              <a:gd name="connsiteX7" fmla="*/ 613266 w 938585"/>
              <a:gd name="connsiteY7" fmla="*/ 3016 h 466363"/>
              <a:gd name="connsiteX8" fmla="*/ 718525 w 938585"/>
              <a:gd name="connsiteY8" fmla="*/ 207550 h 466363"/>
              <a:gd name="connsiteX9" fmla="*/ 785519 w 938585"/>
              <a:gd name="connsiteY9" fmla="*/ 284506 h 466363"/>
              <a:gd name="connsiteX10" fmla="*/ 938585 w 938585"/>
              <a:gd name="connsiteY10" fmla="*/ 341406 h 466363"/>
              <a:gd name="connsiteX11" fmla="*/ 852597 w 938585"/>
              <a:gd name="connsiteY11" fmla="*/ 434081 h 466363"/>
              <a:gd name="connsiteX12" fmla="*/ 708735 w 938585"/>
              <a:gd name="connsiteY12" fmla="*/ 355067 h 466363"/>
              <a:gd name="connsiteX13" fmla="*/ 558275 w 938585"/>
              <a:gd name="connsiteY13" fmla="*/ 348357 h 466363"/>
              <a:gd name="connsiteX0" fmla="*/ 558275 w 938585"/>
              <a:gd name="connsiteY0" fmla="*/ 355813 h 473819"/>
              <a:gd name="connsiteX1" fmla="*/ 383490 w 938585"/>
              <a:gd name="connsiteY1" fmla="*/ 347122 h 473819"/>
              <a:gd name="connsiteX2" fmla="*/ 2544 w 938585"/>
              <a:gd name="connsiteY2" fmla="*/ 473801 h 473819"/>
              <a:gd name="connsiteX3" fmla="*/ 13107 w 938585"/>
              <a:gd name="connsiteY3" fmla="*/ 391758 h 473819"/>
              <a:gd name="connsiteX4" fmla="*/ 153774 w 938585"/>
              <a:gd name="connsiteY4" fmla="*/ 296771 h 473819"/>
              <a:gd name="connsiteX5" fmla="*/ 161125 w 938585"/>
              <a:gd name="connsiteY5" fmla="*/ 107102 h 473819"/>
              <a:gd name="connsiteX6" fmla="*/ 434895 w 938585"/>
              <a:gd name="connsiteY6" fmla="*/ 37729 h 473819"/>
              <a:gd name="connsiteX7" fmla="*/ 613266 w 938585"/>
              <a:gd name="connsiteY7" fmla="*/ 10472 h 473819"/>
              <a:gd name="connsiteX8" fmla="*/ 718525 w 938585"/>
              <a:gd name="connsiteY8" fmla="*/ 215006 h 473819"/>
              <a:gd name="connsiteX9" fmla="*/ 785519 w 938585"/>
              <a:gd name="connsiteY9" fmla="*/ 291962 h 473819"/>
              <a:gd name="connsiteX10" fmla="*/ 938585 w 938585"/>
              <a:gd name="connsiteY10" fmla="*/ 348862 h 473819"/>
              <a:gd name="connsiteX11" fmla="*/ 852597 w 938585"/>
              <a:gd name="connsiteY11" fmla="*/ 441537 h 473819"/>
              <a:gd name="connsiteX12" fmla="*/ 708735 w 938585"/>
              <a:gd name="connsiteY12" fmla="*/ 362523 h 473819"/>
              <a:gd name="connsiteX13" fmla="*/ 558275 w 938585"/>
              <a:gd name="connsiteY13" fmla="*/ 355813 h 47381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785519 w 938585"/>
              <a:gd name="connsiteY9" fmla="*/ 289582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938585 w 938585"/>
              <a:gd name="connsiteY9" fmla="*/ 346482 h 471439"/>
              <a:gd name="connsiteX10" fmla="*/ 852597 w 938585"/>
              <a:gd name="connsiteY10" fmla="*/ 439157 h 471439"/>
              <a:gd name="connsiteX11" fmla="*/ 708735 w 938585"/>
              <a:gd name="connsiteY11" fmla="*/ 360143 h 471439"/>
              <a:gd name="connsiteX12" fmla="*/ 558275 w 938585"/>
              <a:gd name="connsiteY12" fmla="*/ 353433 h 471439"/>
              <a:gd name="connsiteX0" fmla="*/ 558275 w 938585"/>
              <a:gd name="connsiteY0" fmla="*/ 353433 h 471439"/>
              <a:gd name="connsiteX1" fmla="*/ 383490 w 938585"/>
              <a:gd name="connsiteY1" fmla="*/ 344742 h 471439"/>
              <a:gd name="connsiteX2" fmla="*/ 2544 w 938585"/>
              <a:gd name="connsiteY2" fmla="*/ 471421 h 471439"/>
              <a:gd name="connsiteX3" fmla="*/ 13107 w 938585"/>
              <a:gd name="connsiteY3" fmla="*/ 389378 h 471439"/>
              <a:gd name="connsiteX4" fmla="*/ 153774 w 938585"/>
              <a:gd name="connsiteY4" fmla="*/ 294391 h 471439"/>
              <a:gd name="connsiteX5" fmla="*/ 161125 w 938585"/>
              <a:gd name="connsiteY5" fmla="*/ 104722 h 471439"/>
              <a:gd name="connsiteX6" fmla="*/ 434895 w 938585"/>
              <a:gd name="connsiteY6" fmla="*/ 35349 h 471439"/>
              <a:gd name="connsiteX7" fmla="*/ 613266 w 938585"/>
              <a:gd name="connsiteY7" fmla="*/ 8092 h 471439"/>
              <a:gd name="connsiteX8" fmla="*/ 702130 w 938585"/>
              <a:gd name="connsiteY8" fmla="*/ 178657 h 471439"/>
              <a:gd name="connsiteX9" fmla="*/ 891925 w 938585"/>
              <a:gd name="connsiteY9" fmla="*/ 166437 h 471439"/>
              <a:gd name="connsiteX10" fmla="*/ 938585 w 938585"/>
              <a:gd name="connsiteY10" fmla="*/ 346482 h 471439"/>
              <a:gd name="connsiteX11" fmla="*/ 852597 w 938585"/>
              <a:gd name="connsiteY11" fmla="*/ 439157 h 471439"/>
              <a:gd name="connsiteX12" fmla="*/ 708735 w 938585"/>
              <a:gd name="connsiteY12" fmla="*/ 360143 h 471439"/>
              <a:gd name="connsiteX13" fmla="*/ 558275 w 938585"/>
              <a:gd name="connsiteY13" fmla="*/ 353433 h 471439"/>
              <a:gd name="connsiteX0" fmla="*/ 558275 w 938585"/>
              <a:gd name="connsiteY0" fmla="*/ 352681 h 470687"/>
              <a:gd name="connsiteX1" fmla="*/ 383490 w 938585"/>
              <a:gd name="connsiteY1" fmla="*/ 343990 h 470687"/>
              <a:gd name="connsiteX2" fmla="*/ 2544 w 938585"/>
              <a:gd name="connsiteY2" fmla="*/ 470669 h 470687"/>
              <a:gd name="connsiteX3" fmla="*/ 13107 w 938585"/>
              <a:gd name="connsiteY3" fmla="*/ 388626 h 470687"/>
              <a:gd name="connsiteX4" fmla="*/ 153774 w 938585"/>
              <a:gd name="connsiteY4" fmla="*/ 293639 h 470687"/>
              <a:gd name="connsiteX5" fmla="*/ 161125 w 938585"/>
              <a:gd name="connsiteY5" fmla="*/ 103970 h 470687"/>
              <a:gd name="connsiteX6" fmla="*/ 434895 w 938585"/>
              <a:gd name="connsiteY6" fmla="*/ 34597 h 470687"/>
              <a:gd name="connsiteX7" fmla="*/ 613266 w 938585"/>
              <a:gd name="connsiteY7" fmla="*/ 7340 h 470687"/>
              <a:gd name="connsiteX8" fmla="*/ 704609 w 938585"/>
              <a:gd name="connsiteY8" fmla="*/ 167037 h 470687"/>
              <a:gd name="connsiteX9" fmla="*/ 891925 w 938585"/>
              <a:gd name="connsiteY9" fmla="*/ 165685 h 470687"/>
              <a:gd name="connsiteX10" fmla="*/ 938585 w 938585"/>
              <a:gd name="connsiteY10" fmla="*/ 345730 h 470687"/>
              <a:gd name="connsiteX11" fmla="*/ 852597 w 938585"/>
              <a:gd name="connsiteY11" fmla="*/ 438405 h 470687"/>
              <a:gd name="connsiteX12" fmla="*/ 708735 w 938585"/>
              <a:gd name="connsiteY12" fmla="*/ 359391 h 470687"/>
              <a:gd name="connsiteX13" fmla="*/ 558275 w 938585"/>
              <a:gd name="connsiteY13" fmla="*/ 352681 h 470687"/>
              <a:gd name="connsiteX0" fmla="*/ 558275 w 900485"/>
              <a:gd name="connsiteY0" fmla="*/ 352681 h 470687"/>
              <a:gd name="connsiteX1" fmla="*/ 383490 w 900485"/>
              <a:gd name="connsiteY1" fmla="*/ 343990 h 470687"/>
              <a:gd name="connsiteX2" fmla="*/ 2544 w 900485"/>
              <a:gd name="connsiteY2" fmla="*/ 470669 h 470687"/>
              <a:gd name="connsiteX3" fmla="*/ 13107 w 900485"/>
              <a:gd name="connsiteY3" fmla="*/ 388626 h 470687"/>
              <a:gd name="connsiteX4" fmla="*/ 153774 w 900485"/>
              <a:gd name="connsiteY4" fmla="*/ 293639 h 470687"/>
              <a:gd name="connsiteX5" fmla="*/ 161125 w 900485"/>
              <a:gd name="connsiteY5" fmla="*/ 103970 h 470687"/>
              <a:gd name="connsiteX6" fmla="*/ 434895 w 900485"/>
              <a:gd name="connsiteY6" fmla="*/ 34597 h 470687"/>
              <a:gd name="connsiteX7" fmla="*/ 613266 w 900485"/>
              <a:gd name="connsiteY7" fmla="*/ 7340 h 470687"/>
              <a:gd name="connsiteX8" fmla="*/ 704609 w 900485"/>
              <a:gd name="connsiteY8" fmla="*/ 167037 h 470687"/>
              <a:gd name="connsiteX9" fmla="*/ 891925 w 900485"/>
              <a:gd name="connsiteY9" fmla="*/ 165685 h 470687"/>
              <a:gd name="connsiteX10" fmla="*/ 852597 w 900485"/>
              <a:gd name="connsiteY10" fmla="*/ 438405 h 470687"/>
              <a:gd name="connsiteX11" fmla="*/ 708735 w 900485"/>
              <a:gd name="connsiteY11" fmla="*/ 359391 h 470687"/>
              <a:gd name="connsiteX12" fmla="*/ 558275 w 900485"/>
              <a:gd name="connsiteY12" fmla="*/ 352681 h 470687"/>
              <a:gd name="connsiteX0" fmla="*/ 558275 w 891926"/>
              <a:gd name="connsiteY0" fmla="*/ 352681 h 470687"/>
              <a:gd name="connsiteX1" fmla="*/ 383490 w 891926"/>
              <a:gd name="connsiteY1" fmla="*/ 343990 h 470687"/>
              <a:gd name="connsiteX2" fmla="*/ 2544 w 891926"/>
              <a:gd name="connsiteY2" fmla="*/ 470669 h 470687"/>
              <a:gd name="connsiteX3" fmla="*/ 13107 w 891926"/>
              <a:gd name="connsiteY3" fmla="*/ 388626 h 470687"/>
              <a:gd name="connsiteX4" fmla="*/ 153774 w 891926"/>
              <a:gd name="connsiteY4" fmla="*/ 293639 h 470687"/>
              <a:gd name="connsiteX5" fmla="*/ 161125 w 891926"/>
              <a:gd name="connsiteY5" fmla="*/ 103970 h 470687"/>
              <a:gd name="connsiteX6" fmla="*/ 434895 w 891926"/>
              <a:gd name="connsiteY6" fmla="*/ 34597 h 470687"/>
              <a:gd name="connsiteX7" fmla="*/ 613266 w 891926"/>
              <a:gd name="connsiteY7" fmla="*/ 7340 h 470687"/>
              <a:gd name="connsiteX8" fmla="*/ 704609 w 891926"/>
              <a:gd name="connsiteY8" fmla="*/ 167037 h 470687"/>
              <a:gd name="connsiteX9" fmla="*/ 891925 w 891926"/>
              <a:gd name="connsiteY9" fmla="*/ 165685 h 470687"/>
              <a:gd name="connsiteX10" fmla="*/ 708735 w 891926"/>
              <a:gd name="connsiteY10" fmla="*/ 359391 h 470687"/>
              <a:gd name="connsiteX11" fmla="*/ 558275 w 891926"/>
              <a:gd name="connsiteY11" fmla="*/ 352681 h 470687"/>
              <a:gd name="connsiteX0" fmla="*/ 558275 w 940226"/>
              <a:gd name="connsiteY0" fmla="*/ 352681 h 470687"/>
              <a:gd name="connsiteX1" fmla="*/ 383490 w 940226"/>
              <a:gd name="connsiteY1" fmla="*/ 343990 h 470687"/>
              <a:gd name="connsiteX2" fmla="*/ 2544 w 940226"/>
              <a:gd name="connsiteY2" fmla="*/ 470669 h 470687"/>
              <a:gd name="connsiteX3" fmla="*/ 13107 w 940226"/>
              <a:gd name="connsiteY3" fmla="*/ 388626 h 470687"/>
              <a:gd name="connsiteX4" fmla="*/ 153774 w 940226"/>
              <a:gd name="connsiteY4" fmla="*/ 293639 h 470687"/>
              <a:gd name="connsiteX5" fmla="*/ 161125 w 940226"/>
              <a:gd name="connsiteY5" fmla="*/ 103970 h 470687"/>
              <a:gd name="connsiteX6" fmla="*/ 434895 w 940226"/>
              <a:gd name="connsiteY6" fmla="*/ 34597 h 470687"/>
              <a:gd name="connsiteX7" fmla="*/ 613266 w 940226"/>
              <a:gd name="connsiteY7" fmla="*/ 7340 h 470687"/>
              <a:gd name="connsiteX8" fmla="*/ 704609 w 940226"/>
              <a:gd name="connsiteY8" fmla="*/ 167037 h 470687"/>
              <a:gd name="connsiteX9" fmla="*/ 891925 w 940226"/>
              <a:gd name="connsiteY9" fmla="*/ 165685 h 470687"/>
              <a:gd name="connsiteX10" fmla="*/ 921251 w 940226"/>
              <a:gd name="connsiteY10" fmla="*/ 226405 h 470687"/>
              <a:gd name="connsiteX11" fmla="*/ 558275 w 940226"/>
              <a:gd name="connsiteY11" fmla="*/ 352681 h 470687"/>
              <a:gd name="connsiteX0" fmla="*/ 558275 w 922280"/>
              <a:gd name="connsiteY0" fmla="*/ 352681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11" fmla="*/ 558275 w 922280"/>
              <a:gd name="connsiteY11" fmla="*/ 352681 h 470687"/>
              <a:gd name="connsiteX0" fmla="*/ 921251 w 922280"/>
              <a:gd name="connsiteY0" fmla="*/ 226405 h 470687"/>
              <a:gd name="connsiteX1" fmla="*/ 383490 w 922280"/>
              <a:gd name="connsiteY1" fmla="*/ 343990 h 470687"/>
              <a:gd name="connsiteX2" fmla="*/ 2544 w 922280"/>
              <a:gd name="connsiteY2" fmla="*/ 470669 h 470687"/>
              <a:gd name="connsiteX3" fmla="*/ 13107 w 922280"/>
              <a:gd name="connsiteY3" fmla="*/ 388626 h 470687"/>
              <a:gd name="connsiteX4" fmla="*/ 153774 w 922280"/>
              <a:gd name="connsiteY4" fmla="*/ 293639 h 470687"/>
              <a:gd name="connsiteX5" fmla="*/ 161125 w 922280"/>
              <a:gd name="connsiteY5" fmla="*/ 103970 h 470687"/>
              <a:gd name="connsiteX6" fmla="*/ 434895 w 922280"/>
              <a:gd name="connsiteY6" fmla="*/ 34597 h 470687"/>
              <a:gd name="connsiteX7" fmla="*/ 613266 w 922280"/>
              <a:gd name="connsiteY7" fmla="*/ 7340 h 470687"/>
              <a:gd name="connsiteX8" fmla="*/ 704609 w 922280"/>
              <a:gd name="connsiteY8" fmla="*/ 167037 h 470687"/>
              <a:gd name="connsiteX9" fmla="*/ 891925 w 922280"/>
              <a:gd name="connsiteY9" fmla="*/ 165685 h 470687"/>
              <a:gd name="connsiteX10" fmla="*/ 921251 w 922280"/>
              <a:gd name="connsiteY10" fmla="*/ 226405 h 470687"/>
              <a:gd name="connsiteX0" fmla="*/ 921251 w 922280"/>
              <a:gd name="connsiteY0" fmla="*/ 226405 h 470669"/>
              <a:gd name="connsiteX1" fmla="*/ 2544 w 922280"/>
              <a:gd name="connsiteY1" fmla="*/ 470669 h 470669"/>
              <a:gd name="connsiteX2" fmla="*/ 13107 w 922280"/>
              <a:gd name="connsiteY2" fmla="*/ 388626 h 470669"/>
              <a:gd name="connsiteX3" fmla="*/ 153774 w 922280"/>
              <a:gd name="connsiteY3" fmla="*/ 293639 h 470669"/>
              <a:gd name="connsiteX4" fmla="*/ 161125 w 922280"/>
              <a:gd name="connsiteY4" fmla="*/ 103970 h 470669"/>
              <a:gd name="connsiteX5" fmla="*/ 434895 w 922280"/>
              <a:gd name="connsiteY5" fmla="*/ 34597 h 470669"/>
              <a:gd name="connsiteX6" fmla="*/ 613266 w 922280"/>
              <a:gd name="connsiteY6" fmla="*/ 7340 h 470669"/>
              <a:gd name="connsiteX7" fmla="*/ 704609 w 922280"/>
              <a:gd name="connsiteY7" fmla="*/ 167037 h 470669"/>
              <a:gd name="connsiteX8" fmla="*/ 891925 w 922280"/>
              <a:gd name="connsiteY8" fmla="*/ 165685 h 470669"/>
              <a:gd name="connsiteX9" fmla="*/ 921251 w 922280"/>
              <a:gd name="connsiteY9" fmla="*/ 226405 h 47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280" h="470669">
                <a:moveTo>
                  <a:pt x="921251" y="226405"/>
                </a:moveTo>
                <a:lnTo>
                  <a:pt x="2544" y="470669"/>
                </a:lnTo>
                <a:cubicBezTo>
                  <a:pt x="7775" y="468424"/>
                  <a:pt x="-12098" y="418131"/>
                  <a:pt x="13107" y="388626"/>
                </a:cubicBezTo>
                <a:cubicBezTo>
                  <a:pt x="38312" y="359121"/>
                  <a:pt x="129104" y="341082"/>
                  <a:pt x="153774" y="293639"/>
                </a:cubicBezTo>
                <a:cubicBezTo>
                  <a:pt x="178444" y="246196"/>
                  <a:pt x="114272" y="147144"/>
                  <a:pt x="161125" y="103970"/>
                </a:cubicBezTo>
                <a:cubicBezTo>
                  <a:pt x="207979" y="60796"/>
                  <a:pt x="359538" y="50702"/>
                  <a:pt x="434895" y="34597"/>
                </a:cubicBezTo>
                <a:cubicBezTo>
                  <a:pt x="510252" y="18492"/>
                  <a:pt x="568314" y="-14733"/>
                  <a:pt x="613266" y="7340"/>
                </a:cubicBezTo>
                <a:cubicBezTo>
                  <a:pt x="658218" y="29413"/>
                  <a:pt x="658166" y="140646"/>
                  <a:pt x="704609" y="167037"/>
                </a:cubicBezTo>
                <a:cubicBezTo>
                  <a:pt x="751052" y="193428"/>
                  <a:pt x="891237" y="133626"/>
                  <a:pt x="891925" y="165685"/>
                </a:cubicBezTo>
                <a:cubicBezTo>
                  <a:pt x="892613" y="197744"/>
                  <a:pt x="928774" y="228024"/>
                  <a:pt x="921251" y="226405"/>
                </a:cubicBezTo>
                <a:close/>
              </a:path>
            </a:pathLst>
          </a:custGeom>
          <a:blipFill>
            <a:blip r:embed="rId12"/>
            <a:tile tx="0" ty="0" sx="100000" sy="100000" flip="none" algn="tl"/>
          </a:blipFill>
          <a:ln w="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Blok Yay 26"/>
          <p:cNvSpPr/>
          <p:nvPr/>
        </p:nvSpPr>
        <p:spPr>
          <a:xfrm rot="11039822">
            <a:off x="1627451" y="1452970"/>
            <a:ext cx="821895" cy="277021"/>
          </a:xfrm>
          <a:custGeom>
            <a:avLst/>
            <a:gdLst>
              <a:gd name="connsiteX0" fmla="*/ 0 w 1170153"/>
              <a:gd name="connsiteY0" fmla="*/ 136301 h 272601"/>
              <a:gd name="connsiteX1" fmla="*/ 583878 w 1170153"/>
              <a:gd name="connsiteY1" fmla="*/ 0 h 272601"/>
              <a:gd name="connsiteX2" fmla="*/ 1168492 w 1170153"/>
              <a:gd name="connsiteY2" fmla="*/ 126035 h 272601"/>
              <a:gd name="connsiteX3" fmla="*/ 1146962 w 1170153"/>
              <a:gd name="connsiteY3" fmla="*/ 126414 h 272601"/>
              <a:gd name="connsiteX4" fmla="*/ 584064 w 1170153"/>
              <a:gd name="connsiteY4" fmla="*/ 21111 h 272601"/>
              <a:gd name="connsiteX5" fmla="*/ 21111 w 1170153"/>
              <a:gd name="connsiteY5" fmla="*/ 136301 h 272601"/>
              <a:gd name="connsiteX6" fmla="*/ 0 w 1170153"/>
              <a:gd name="connsiteY6" fmla="*/ 136301 h 272601"/>
              <a:gd name="connsiteX0" fmla="*/ 0 w 1168492"/>
              <a:gd name="connsiteY0" fmla="*/ 136301 h 146414"/>
              <a:gd name="connsiteX1" fmla="*/ 583878 w 1168492"/>
              <a:gd name="connsiteY1" fmla="*/ 0 h 146414"/>
              <a:gd name="connsiteX2" fmla="*/ 1168492 w 1168492"/>
              <a:gd name="connsiteY2" fmla="*/ 126035 h 146414"/>
              <a:gd name="connsiteX3" fmla="*/ 1134038 w 1168492"/>
              <a:gd name="connsiteY3" fmla="*/ 146414 h 146414"/>
              <a:gd name="connsiteX4" fmla="*/ 584064 w 1168492"/>
              <a:gd name="connsiteY4" fmla="*/ 21111 h 146414"/>
              <a:gd name="connsiteX5" fmla="*/ 21111 w 1168492"/>
              <a:gd name="connsiteY5" fmla="*/ 136301 h 146414"/>
              <a:gd name="connsiteX6" fmla="*/ 0 w 1168492"/>
              <a:gd name="connsiteY6" fmla="*/ 136301 h 146414"/>
              <a:gd name="connsiteX0" fmla="*/ 0 w 1163128"/>
              <a:gd name="connsiteY0" fmla="*/ 138189 h 148302"/>
              <a:gd name="connsiteX1" fmla="*/ 583878 w 1163128"/>
              <a:gd name="connsiteY1" fmla="*/ 1888 h 148302"/>
              <a:gd name="connsiteX2" fmla="*/ 1163128 w 1163128"/>
              <a:gd name="connsiteY2" fmla="*/ 85330 h 148302"/>
              <a:gd name="connsiteX3" fmla="*/ 1134038 w 1163128"/>
              <a:gd name="connsiteY3" fmla="*/ 148302 h 148302"/>
              <a:gd name="connsiteX4" fmla="*/ 584064 w 1163128"/>
              <a:gd name="connsiteY4" fmla="*/ 22999 h 148302"/>
              <a:gd name="connsiteX5" fmla="*/ 21111 w 1163128"/>
              <a:gd name="connsiteY5" fmla="*/ 138189 h 148302"/>
              <a:gd name="connsiteX6" fmla="*/ 0 w 1163128"/>
              <a:gd name="connsiteY6" fmla="*/ 138189 h 148302"/>
              <a:gd name="connsiteX0" fmla="*/ 0 w 1163128"/>
              <a:gd name="connsiteY0" fmla="*/ 138189 h 174983"/>
              <a:gd name="connsiteX1" fmla="*/ 583878 w 1163128"/>
              <a:gd name="connsiteY1" fmla="*/ 1888 h 174983"/>
              <a:gd name="connsiteX2" fmla="*/ 1163128 w 1163128"/>
              <a:gd name="connsiteY2" fmla="*/ 85330 h 174983"/>
              <a:gd name="connsiteX3" fmla="*/ 1134038 w 1163128"/>
              <a:gd name="connsiteY3" fmla="*/ 148302 h 174983"/>
              <a:gd name="connsiteX4" fmla="*/ 584064 w 1163128"/>
              <a:gd name="connsiteY4" fmla="*/ 22999 h 174983"/>
              <a:gd name="connsiteX5" fmla="*/ 6972 w 1163128"/>
              <a:gd name="connsiteY5" fmla="*/ 174983 h 174983"/>
              <a:gd name="connsiteX6" fmla="*/ 0 w 1163128"/>
              <a:gd name="connsiteY6" fmla="*/ 138189 h 174983"/>
              <a:gd name="connsiteX0" fmla="*/ 0 w 1159871"/>
              <a:gd name="connsiteY0" fmla="*/ 115441 h 173947"/>
              <a:gd name="connsiteX1" fmla="*/ 580621 w 1159871"/>
              <a:gd name="connsiteY1" fmla="*/ 852 h 173947"/>
              <a:gd name="connsiteX2" fmla="*/ 1159871 w 1159871"/>
              <a:gd name="connsiteY2" fmla="*/ 84294 h 173947"/>
              <a:gd name="connsiteX3" fmla="*/ 1130781 w 1159871"/>
              <a:gd name="connsiteY3" fmla="*/ 147266 h 173947"/>
              <a:gd name="connsiteX4" fmla="*/ 580807 w 1159871"/>
              <a:gd name="connsiteY4" fmla="*/ 21963 h 173947"/>
              <a:gd name="connsiteX5" fmla="*/ 3715 w 1159871"/>
              <a:gd name="connsiteY5" fmla="*/ 173947 h 173947"/>
              <a:gd name="connsiteX6" fmla="*/ 0 w 1159871"/>
              <a:gd name="connsiteY6" fmla="*/ 115441 h 173947"/>
              <a:gd name="connsiteX0" fmla="*/ 0 w 1159871"/>
              <a:gd name="connsiteY0" fmla="*/ 148210 h 206716"/>
              <a:gd name="connsiteX1" fmla="*/ 578297 w 1159871"/>
              <a:gd name="connsiteY1" fmla="*/ 365 h 206716"/>
              <a:gd name="connsiteX2" fmla="*/ 1159871 w 1159871"/>
              <a:gd name="connsiteY2" fmla="*/ 117063 h 206716"/>
              <a:gd name="connsiteX3" fmla="*/ 1130781 w 1159871"/>
              <a:gd name="connsiteY3" fmla="*/ 180035 h 206716"/>
              <a:gd name="connsiteX4" fmla="*/ 580807 w 1159871"/>
              <a:gd name="connsiteY4" fmla="*/ 54732 h 206716"/>
              <a:gd name="connsiteX5" fmla="*/ 3715 w 1159871"/>
              <a:gd name="connsiteY5" fmla="*/ 206716 h 206716"/>
              <a:gd name="connsiteX6" fmla="*/ 0 w 1159871"/>
              <a:gd name="connsiteY6" fmla="*/ 148210 h 206716"/>
              <a:gd name="connsiteX0" fmla="*/ 0 w 1163697"/>
              <a:gd name="connsiteY0" fmla="*/ 148210 h 206716"/>
              <a:gd name="connsiteX1" fmla="*/ 578297 w 1163697"/>
              <a:gd name="connsiteY1" fmla="*/ 365 h 206716"/>
              <a:gd name="connsiteX2" fmla="*/ 1159871 w 1163697"/>
              <a:gd name="connsiteY2" fmla="*/ 117063 h 206716"/>
              <a:gd name="connsiteX3" fmla="*/ 1161828 w 1163697"/>
              <a:gd name="connsiteY3" fmla="*/ 180253 h 206716"/>
              <a:gd name="connsiteX4" fmla="*/ 580807 w 1163697"/>
              <a:gd name="connsiteY4" fmla="*/ 54732 h 206716"/>
              <a:gd name="connsiteX5" fmla="*/ 3715 w 1163697"/>
              <a:gd name="connsiteY5" fmla="*/ 206716 h 206716"/>
              <a:gd name="connsiteX6" fmla="*/ 0 w 1163697"/>
              <a:gd name="connsiteY6" fmla="*/ 148210 h 206716"/>
              <a:gd name="connsiteX0" fmla="*/ 14459 w 1178156"/>
              <a:gd name="connsiteY0" fmla="*/ 148210 h 219921"/>
              <a:gd name="connsiteX1" fmla="*/ 592756 w 1178156"/>
              <a:gd name="connsiteY1" fmla="*/ 365 h 219921"/>
              <a:gd name="connsiteX2" fmla="*/ 1174330 w 1178156"/>
              <a:gd name="connsiteY2" fmla="*/ 117063 h 219921"/>
              <a:gd name="connsiteX3" fmla="*/ 1176287 w 1178156"/>
              <a:gd name="connsiteY3" fmla="*/ 180253 h 219921"/>
              <a:gd name="connsiteX4" fmla="*/ 595266 w 1178156"/>
              <a:gd name="connsiteY4" fmla="*/ 54732 h 219921"/>
              <a:gd name="connsiteX5" fmla="*/ 0 w 1178156"/>
              <a:gd name="connsiteY5" fmla="*/ 219921 h 219921"/>
              <a:gd name="connsiteX6" fmla="*/ 14459 w 1178156"/>
              <a:gd name="connsiteY6" fmla="*/ 148210 h 219921"/>
              <a:gd name="connsiteX0" fmla="*/ 21803 w 1185500"/>
              <a:gd name="connsiteY0" fmla="*/ 148210 h 251466"/>
              <a:gd name="connsiteX1" fmla="*/ 600100 w 1185500"/>
              <a:gd name="connsiteY1" fmla="*/ 365 h 251466"/>
              <a:gd name="connsiteX2" fmla="*/ 1181674 w 1185500"/>
              <a:gd name="connsiteY2" fmla="*/ 117063 h 251466"/>
              <a:gd name="connsiteX3" fmla="*/ 1183631 w 1185500"/>
              <a:gd name="connsiteY3" fmla="*/ 180253 h 251466"/>
              <a:gd name="connsiteX4" fmla="*/ 602610 w 1185500"/>
              <a:gd name="connsiteY4" fmla="*/ 54732 h 251466"/>
              <a:gd name="connsiteX5" fmla="*/ 0 w 1185500"/>
              <a:gd name="connsiteY5" fmla="*/ 251466 h 251466"/>
              <a:gd name="connsiteX6" fmla="*/ 21803 w 1185500"/>
              <a:gd name="connsiteY6" fmla="*/ 148210 h 251466"/>
              <a:gd name="connsiteX0" fmla="*/ 4076 w 1185500"/>
              <a:gd name="connsiteY0" fmla="*/ 203692 h 253194"/>
              <a:gd name="connsiteX1" fmla="*/ 600100 w 1185500"/>
              <a:gd name="connsiteY1" fmla="*/ 2093 h 253194"/>
              <a:gd name="connsiteX2" fmla="*/ 1181674 w 1185500"/>
              <a:gd name="connsiteY2" fmla="*/ 118791 h 253194"/>
              <a:gd name="connsiteX3" fmla="*/ 1183631 w 1185500"/>
              <a:gd name="connsiteY3" fmla="*/ 181981 h 253194"/>
              <a:gd name="connsiteX4" fmla="*/ 602610 w 1185500"/>
              <a:gd name="connsiteY4" fmla="*/ 56460 h 253194"/>
              <a:gd name="connsiteX5" fmla="*/ 0 w 1185500"/>
              <a:gd name="connsiteY5" fmla="*/ 253194 h 253194"/>
              <a:gd name="connsiteX6" fmla="*/ 4076 w 1185500"/>
              <a:gd name="connsiteY6" fmla="*/ 203692 h 253194"/>
              <a:gd name="connsiteX0" fmla="*/ 4076 w 1197279"/>
              <a:gd name="connsiteY0" fmla="*/ 203692 h 253194"/>
              <a:gd name="connsiteX1" fmla="*/ 600100 w 1197279"/>
              <a:gd name="connsiteY1" fmla="*/ 2093 h 253194"/>
              <a:gd name="connsiteX2" fmla="*/ 1181674 w 1197279"/>
              <a:gd name="connsiteY2" fmla="*/ 118791 h 253194"/>
              <a:gd name="connsiteX3" fmla="*/ 1196121 w 1197279"/>
              <a:gd name="connsiteY3" fmla="*/ 224076 h 253194"/>
              <a:gd name="connsiteX4" fmla="*/ 602610 w 1197279"/>
              <a:gd name="connsiteY4" fmla="*/ 56460 h 253194"/>
              <a:gd name="connsiteX5" fmla="*/ 0 w 1197279"/>
              <a:gd name="connsiteY5" fmla="*/ 253194 h 253194"/>
              <a:gd name="connsiteX6" fmla="*/ 4076 w 1197279"/>
              <a:gd name="connsiteY6" fmla="*/ 203692 h 253194"/>
              <a:gd name="connsiteX0" fmla="*/ 4076 w 1210076"/>
              <a:gd name="connsiteY0" fmla="*/ 201672 h 251174"/>
              <a:gd name="connsiteX1" fmla="*/ 600100 w 1210076"/>
              <a:gd name="connsiteY1" fmla="*/ 73 h 251174"/>
              <a:gd name="connsiteX2" fmla="*/ 1210076 w 1210076"/>
              <a:gd name="connsiteY2" fmla="*/ 181624 h 251174"/>
              <a:gd name="connsiteX3" fmla="*/ 1196121 w 1210076"/>
              <a:gd name="connsiteY3" fmla="*/ 222056 h 251174"/>
              <a:gd name="connsiteX4" fmla="*/ 602610 w 1210076"/>
              <a:gd name="connsiteY4" fmla="*/ 54440 h 251174"/>
              <a:gd name="connsiteX5" fmla="*/ 0 w 1210076"/>
              <a:gd name="connsiteY5" fmla="*/ 251174 h 251174"/>
              <a:gd name="connsiteX6" fmla="*/ 4076 w 1210076"/>
              <a:gd name="connsiteY6" fmla="*/ 201672 h 251174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45427"/>
              <a:gd name="connsiteX1" fmla="*/ 596024 w 1206000"/>
              <a:gd name="connsiteY1" fmla="*/ 73 h 245427"/>
              <a:gd name="connsiteX2" fmla="*/ 1206000 w 1206000"/>
              <a:gd name="connsiteY2" fmla="*/ 181624 h 245427"/>
              <a:gd name="connsiteX3" fmla="*/ 1192045 w 1206000"/>
              <a:gd name="connsiteY3" fmla="*/ 222056 h 245427"/>
              <a:gd name="connsiteX4" fmla="*/ 598534 w 1206000"/>
              <a:gd name="connsiteY4" fmla="*/ 54440 h 245427"/>
              <a:gd name="connsiteX5" fmla="*/ 9845 w 1206000"/>
              <a:gd name="connsiteY5" fmla="*/ 245427 h 245427"/>
              <a:gd name="connsiteX6" fmla="*/ 0 w 1206000"/>
              <a:gd name="connsiteY6" fmla="*/ 201672 h 245427"/>
              <a:gd name="connsiteX0" fmla="*/ 0 w 1206000"/>
              <a:gd name="connsiteY0" fmla="*/ 201672 h 237013"/>
              <a:gd name="connsiteX1" fmla="*/ 596024 w 1206000"/>
              <a:gd name="connsiteY1" fmla="*/ 73 h 237013"/>
              <a:gd name="connsiteX2" fmla="*/ 1206000 w 1206000"/>
              <a:gd name="connsiteY2" fmla="*/ 181624 h 237013"/>
              <a:gd name="connsiteX3" fmla="*/ 1192045 w 1206000"/>
              <a:gd name="connsiteY3" fmla="*/ 222056 h 237013"/>
              <a:gd name="connsiteX4" fmla="*/ 598534 w 1206000"/>
              <a:gd name="connsiteY4" fmla="*/ 54440 h 237013"/>
              <a:gd name="connsiteX5" fmla="*/ 13932 w 1206000"/>
              <a:gd name="connsiteY5" fmla="*/ 237013 h 237013"/>
              <a:gd name="connsiteX6" fmla="*/ 0 w 1206000"/>
              <a:gd name="connsiteY6" fmla="*/ 201672 h 23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6000" h="237013">
                <a:moveTo>
                  <a:pt x="0" y="201672"/>
                </a:moveTo>
                <a:cubicBezTo>
                  <a:pt x="0" y="126504"/>
                  <a:pt x="395024" y="3414"/>
                  <a:pt x="596024" y="73"/>
                </a:cubicBezTo>
                <a:cubicBezTo>
                  <a:pt x="797024" y="-3268"/>
                  <a:pt x="1182917" y="110425"/>
                  <a:pt x="1206000" y="181624"/>
                </a:cubicBezTo>
                <a:cubicBezTo>
                  <a:pt x="1198823" y="181750"/>
                  <a:pt x="1199222" y="221930"/>
                  <a:pt x="1192045" y="222056"/>
                </a:cubicBezTo>
                <a:cubicBezTo>
                  <a:pt x="1166889" y="162412"/>
                  <a:pt x="891630" y="54332"/>
                  <a:pt x="598534" y="54440"/>
                </a:cubicBezTo>
                <a:cubicBezTo>
                  <a:pt x="287460" y="54554"/>
                  <a:pt x="11836" y="206278"/>
                  <a:pt x="13932" y="237013"/>
                </a:cubicBezTo>
                <a:lnTo>
                  <a:pt x="0" y="201672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0756"/>
            <a:ext cx="347443" cy="1273959"/>
          </a:xfrm>
          <a:prstGeom prst="rect">
            <a:avLst/>
          </a:prstGeom>
        </p:spPr>
      </p:pic>
      <p:pic>
        <p:nvPicPr>
          <p:cNvPr id="60" name="Resim 5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058" y="251503"/>
            <a:ext cx="408398" cy="1273959"/>
          </a:xfrm>
          <a:prstGeom prst="rect">
            <a:avLst/>
          </a:prstGeom>
        </p:spPr>
      </p:pic>
      <p:pic>
        <p:nvPicPr>
          <p:cNvPr id="62" name="Resim 6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2361"/>
            <a:ext cx="457162" cy="1292245"/>
          </a:xfrm>
          <a:prstGeom prst="rect">
            <a:avLst/>
          </a:prstGeom>
        </p:spPr>
      </p:pic>
      <p:pic>
        <p:nvPicPr>
          <p:cNvPr id="63" name="Resim 6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81" y="240756"/>
            <a:ext cx="481544" cy="1316627"/>
          </a:xfrm>
          <a:prstGeom prst="rect">
            <a:avLst/>
          </a:prstGeom>
        </p:spPr>
      </p:pic>
      <p:pic>
        <p:nvPicPr>
          <p:cNvPr id="64" name="Resim 6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09" y="242361"/>
            <a:ext cx="505926" cy="1328818"/>
          </a:xfrm>
          <a:prstGeom prst="rect">
            <a:avLst/>
          </a:prstGeom>
        </p:spPr>
      </p:pic>
      <p:pic>
        <p:nvPicPr>
          <p:cNvPr id="65" name="Resim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78" y="245887"/>
            <a:ext cx="347443" cy="1273959"/>
          </a:xfrm>
          <a:prstGeom prst="rect">
            <a:avLst/>
          </a:prstGeom>
        </p:spPr>
      </p:pic>
      <p:pic>
        <p:nvPicPr>
          <p:cNvPr id="70" name="Resim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997" y="240756"/>
            <a:ext cx="182865" cy="3175754"/>
          </a:xfrm>
          <a:prstGeom prst="rect">
            <a:avLst/>
          </a:prstGeom>
        </p:spPr>
      </p:pic>
      <p:pic>
        <p:nvPicPr>
          <p:cNvPr id="71" name="Resim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0252" y="3023557"/>
            <a:ext cx="461156" cy="395552"/>
          </a:xfrm>
          <a:prstGeom prst="rect">
            <a:avLst/>
          </a:prstGeom>
        </p:spPr>
      </p:pic>
      <p:pic>
        <p:nvPicPr>
          <p:cNvPr id="72" name="Resim 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35625"/>
            <a:ext cx="347443" cy="1273959"/>
          </a:xfrm>
          <a:prstGeom prst="rect">
            <a:avLst/>
          </a:prstGeom>
        </p:spPr>
      </p:pic>
      <p:pic>
        <p:nvPicPr>
          <p:cNvPr id="73" name="Resim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85" y="246372"/>
            <a:ext cx="408398" cy="1273959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32" y="237230"/>
            <a:ext cx="457162" cy="1292245"/>
          </a:xfrm>
          <a:prstGeom prst="rect">
            <a:avLst/>
          </a:prstGeom>
        </p:spPr>
      </p:pic>
      <p:pic>
        <p:nvPicPr>
          <p:cNvPr id="75" name="Resim 7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08" y="235625"/>
            <a:ext cx="481544" cy="1316627"/>
          </a:xfrm>
          <a:prstGeom prst="rect">
            <a:avLst/>
          </a:prstGeom>
        </p:spPr>
      </p:pic>
      <p:pic>
        <p:nvPicPr>
          <p:cNvPr id="76" name="Resim 7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36" y="237230"/>
            <a:ext cx="505926" cy="1328818"/>
          </a:xfrm>
          <a:prstGeom prst="rect">
            <a:avLst/>
          </a:prstGeom>
        </p:spPr>
      </p:pic>
      <p:pic>
        <p:nvPicPr>
          <p:cNvPr id="77" name="Resim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05" y="240756"/>
            <a:ext cx="347443" cy="1273959"/>
          </a:xfrm>
          <a:prstGeom prst="rect">
            <a:avLst/>
          </a:prstGeom>
        </p:spPr>
      </p:pic>
      <p:pic>
        <p:nvPicPr>
          <p:cNvPr id="78" name="Resim 7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289" y="243355"/>
            <a:ext cx="182865" cy="3175754"/>
          </a:xfrm>
          <a:prstGeom prst="rect">
            <a:avLst/>
          </a:prstGeom>
        </p:spPr>
      </p:pic>
      <p:pic>
        <p:nvPicPr>
          <p:cNvPr id="2054" name="Picture 6" descr="http://cdn-4.frog-life-cycle.com/graphics/Frog2.gif"/>
          <p:cNvPicPr>
            <a:picLocks noChangeAspect="1" noChangeArrowheads="1" noCrop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437" y="1124745"/>
            <a:ext cx="589392" cy="58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erbest Form 78"/>
          <p:cNvSpPr/>
          <p:nvPr/>
        </p:nvSpPr>
        <p:spPr>
          <a:xfrm>
            <a:off x="-1044624" y="1641434"/>
            <a:ext cx="11365684" cy="5256873"/>
          </a:xfrm>
          <a:custGeom>
            <a:avLst/>
            <a:gdLst>
              <a:gd name="connsiteX0" fmla="*/ 0 w 365760"/>
              <a:gd name="connsiteY0" fmla="*/ 70840 h 70840"/>
              <a:gd name="connsiteX1" fmla="*/ 65314 w 365760"/>
              <a:gd name="connsiteY1" fmla="*/ 31651 h 70840"/>
              <a:gd name="connsiteX2" fmla="*/ 365760 w 365760"/>
              <a:gd name="connsiteY2" fmla="*/ 5526 h 70840"/>
              <a:gd name="connsiteX0" fmla="*/ 0 w 104503"/>
              <a:gd name="connsiteY0" fmla="*/ 65314 h 65314"/>
              <a:gd name="connsiteX1" fmla="*/ 65314 w 104503"/>
              <a:gd name="connsiteY1" fmla="*/ 26125 h 65314"/>
              <a:gd name="connsiteX2" fmla="*/ 104503 w 104503"/>
              <a:gd name="connsiteY2" fmla="*/ 0 h 65314"/>
              <a:gd name="connsiteX0" fmla="*/ 482178 w 7705938"/>
              <a:gd name="connsiteY0" fmla="*/ 169817 h 169817"/>
              <a:gd name="connsiteX1" fmla="*/ 547492 w 7705938"/>
              <a:gd name="connsiteY1" fmla="*/ 130628 h 169817"/>
              <a:gd name="connsiteX2" fmla="*/ 7705938 w 7705938"/>
              <a:gd name="connsiteY2" fmla="*/ 0 h 169817"/>
              <a:gd name="connsiteX0" fmla="*/ 565351 w 8912516"/>
              <a:gd name="connsiteY0" fmla="*/ 91440 h 91440"/>
              <a:gd name="connsiteX1" fmla="*/ 630665 w 8912516"/>
              <a:gd name="connsiteY1" fmla="*/ 52251 h 91440"/>
              <a:gd name="connsiteX2" fmla="*/ 8912516 w 8912516"/>
              <a:gd name="connsiteY2" fmla="*/ 0 h 91440"/>
              <a:gd name="connsiteX0" fmla="*/ 22320 w 9545142"/>
              <a:gd name="connsiteY0" fmla="*/ 1086 h 105589"/>
              <a:gd name="connsiteX1" fmla="*/ 1263291 w 9545142"/>
              <a:gd name="connsiteY1" fmla="*/ 105589 h 105589"/>
              <a:gd name="connsiteX2" fmla="*/ 9545142 w 9545142"/>
              <a:gd name="connsiteY2" fmla="*/ 53338 h 105589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9302433 w 9302433"/>
              <a:gd name="connsiteY2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9302433 w 9302433"/>
              <a:gd name="connsiteY3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9302433 w 9302433"/>
              <a:gd name="connsiteY4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9302433 w 9302433"/>
              <a:gd name="connsiteY5" fmla="*/ 0 h 65313"/>
              <a:gd name="connsiteX0" fmla="*/ 119245 w 9302433"/>
              <a:gd name="connsiteY0" fmla="*/ 65313 h 65313"/>
              <a:gd name="connsiteX1" fmla="*/ 1020582 w 9302433"/>
              <a:gd name="connsiteY1" fmla="*/ 52251 h 65313"/>
              <a:gd name="connsiteX2" fmla="*/ 1830480 w 9302433"/>
              <a:gd name="connsiteY2" fmla="*/ 52252 h 65313"/>
              <a:gd name="connsiteX3" fmla="*/ 2431371 w 9302433"/>
              <a:gd name="connsiteY3" fmla="*/ 39189 h 65313"/>
              <a:gd name="connsiteX4" fmla="*/ 2980011 w 9302433"/>
              <a:gd name="connsiteY4" fmla="*/ 13064 h 65313"/>
              <a:gd name="connsiteX5" fmla="*/ 3528651 w 9302433"/>
              <a:gd name="connsiteY5" fmla="*/ 1 h 65313"/>
              <a:gd name="connsiteX6" fmla="*/ 9302433 w 9302433"/>
              <a:gd name="connsiteY6" fmla="*/ 0 h 65313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9302433 w 9302433"/>
              <a:gd name="connsiteY7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9302433 w 9302433"/>
              <a:gd name="connsiteY8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9302433 w 9302433"/>
              <a:gd name="connsiteY9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9302433 w 9302433"/>
              <a:gd name="connsiteY10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9302433 w 9302433"/>
              <a:gd name="connsiteY11" fmla="*/ 13062 h 78375"/>
              <a:gd name="connsiteX0" fmla="*/ 119245 w 9302433"/>
              <a:gd name="connsiteY0" fmla="*/ 78375 h 78375"/>
              <a:gd name="connsiteX1" fmla="*/ 1020582 w 9302433"/>
              <a:gd name="connsiteY1" fmla="*/ 65313 h 78375"/>
              <a:gd name="connsiteX2" fmla="*/ 1830480 w 9302433"/>
              <a:gd name="connsiteY2" fmla="*/ 65314 h 78375"/>
              <a:gd name="connsiteX3" fmla="*/ 2431371 w 9302433"/>
              <a:gd name="connsiteY3" fmla="*/ 52251 h 78375"/>
              <a:gd name="connsiteX4" fmla="*/ 2980011 w 9302433"/>
              <a:gd name="connsiteY4" fmla="*/ 26126 h 78375"/>
              <a:gd name="connsiteX5" fmla="*/ 3528651 w 9302433"/>
              <a:gd name="connsiteY5" fmla="*/ 13063 h 78375"/>
              <a:gd name="connsiteX6" fmla="*/ 4064228 w 9302433"/>
              <a:gd name="connsiteY6" fmla="*/ 0 h 78375"/>
              <a:gd name="connsiteX7" fmla="*/ 4599805 w 9302433"/>
              <a:gd name="connsiteY7" fmla="*/ 0 h 78375"/>
              <a:gd name="connsiteX8" fmla="*/ 5187634 w 9302433"/>
              <a:gd name="connsiteY8" fmla="*/ 13063 h 78375"/>
              <a:gd name="connsiteX9" fmla="*/ 5710148 w 9302433"/>
              <a:gd name="connsiteY9" fmla="*/ 13063 h 78375"/>
              <a:gd name="connsiteX10" fmla="*/ 6193474 w 9302433"/>
              <a:gd name="connsiteY10" fmla="*/ 13063 h 78375"/>
              <a:gd name="connsiteX11" fmla="*/ 6702925 w 9302433"/>
              <a:gd name="connsiteY11" fmla="*/ 0 h 78375"/>
              <a:gd name="connsiteX12" fmla="*/ 9302433 w 9302433"/>
              <a:gd name="connsiteY12" fmla="*/ 13062 h 78375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9302433 w 9302433"/>
              <a:gd name="connsiteY13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9302433 w 9302433"/>
              <a:gd name="connsiteY14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9302433 w 9302433"/>
              <a:gd name="connsiteY15" fmla="*/ 26125 h 91438"/>
              <a:gd name="connsiteX0" fmla="*/ 119245 w 9302433"/>
              <a:gd name="connsiteY0" fmla="*/ 91438 h 91438"/>
              <a:gd name="connsiteX1" fmla="*/ 1020582 w 9302433"/>
              <a:gd name="connsiteY1" fmla="*/ 78376 h 91438"/>
              <a:gd name="connsiteX2" fmla="*/ 1830480 w 9302433"/>
              <a:gd name="connsiteY2" fmla="*/ 78377 h 91438"/>
              <a:gd name="connsiteX3" fmla="*/ 2431371 w 9302433"/>
              <a:gd name="connsiteY3" fmla="*/ 65314 h 91438"/>
              <a:gd name="connsiteX4" fmla="*/ 2980011 w 9302433"/>
              <a:gd name="connsiteY4" fmla="*/ 39189 h 91438"/>
              <a:gd name="connsiteX5" fmla="*/ 3528651 w 9302433"/>
              <a:gd name="connsiteY5" fmla="*/ 26126 h 91438"/>
              <a:gd name="connsiteX6" fmla="*/ 4064228 w 9302433"/>
              <a:gd name="connsiteY6" fmla="*/ 13063 h 91438"/>
              <a:gd name="connsiteX7" fmla="*/ 4599805 w 9302433"/>
              <a:gd name="connsiteY7" fmla="*/ 13063 h 91438"/>
              <a:gd name="connsiteX8" fmla="*/ 5187634 w 9302433"/>
              <a:gd name="connsiteY8" fmla="*/ 26126 h 91438"/>
              <a:gd name="connsiteX9" fmla="*/ 5710148 w 9302433"/>
              <a:gd name="connsiteY9" fmla="*/ 26126 h 91438"/>
              <a:gd name="connsiteX10" fmla="*/ 6193474 w 9302433"/>
              <a:gd name="connsiteY10" fmla="*/ 26126 h 91438"/>
              <a:gd name="connsiteX11" fmla="*/ 6702925 w 9302433"/>
              <a:gd name="connsiteY11" fmla="*/ 13063 h 91438"/>
              <a:gd name="connsiteX12" fmla="*/ 7225440 w 9302433"/>
              <a:gd name="connsiteY12" fmla="*/ 0 h 91438"/>
              <a:gd name="connsiteX13" fmla="*/ 7761017 w 9302433"/>
              <a:gd name="connsiteY13" fmla="*/ 0 h 91438"/>
              <a:gd name="connsiteX14" fmla="*/ 8179028 w 9302433"/>
              <a:gd name="connsiteY14" fmla="*/ 0 h 91438"/>
              <a:gd name="connsiteX15" fmla="*/ 8688480 w 9302433"/>
              <a:gd name="connsiteY15" fmla="*/ 13063 h 91438"/>
              <a:gd name="connsiteX16" fmla="*/ 9302433 w 9302433"/>
              <a:gd name="connsiteY16" fmla="*/ 26125 h 91438"/>
              <a:gd name="connsiteX0" fmla="*/ 0 w 9183188"/>
              <a:gd name="connsiteY0" fmla="*/ 91438 h 91438"/>
              <a:gd name="connsiteX1" fmla="*/ 391886 w 9183188"/>
              <a:gd name="connsiteY1" fmla="*/ 65314 h 91438"/>
              <a:gd name="connsiteX2" fmla="*/ 901337 w 9183188"/>
              <a:gd name="connsiteY2" fmla="*/ 78376 h 91438"/>
              <a:gd name="connsiteX3" fmla="*/ 1711235 w 9183188"/>
              <a:gd name="connsiteY3" fmla="*/ 78377 h 91438"/>
              <a:gd name="connsiteX4" fmla="*/ 2312126 w 9183188"/>
              <a:gd name="connsiteY4" fmla="*/ 65314 h 91438"/>
              <a:gd name="connsiteX5" fmla="*/ 2860766 w 9183188"/>
              <a:gd name="connsiteY5" fmla="*/ 39189 h 91438"/>
              <a:gd name="connsiteX6" fmla="*/ 3409406 w 9183188"/>
              <a:gd name="connsiteY6" fmla="*/ 26126 h 91438"/>
              <a:gd name="connsiteX7" fmla="*/ 3944983 w 9183188"/>
              <a:gd name="connsiteY7" fmla="*/ 13063 h 91438"/>
              <a:gd name="connsiteX8" fmla="*/ 4480560 w 9183188"/>
              <a:gd name="connsiteY8" fmla="*/ 13063 h 91438"/>
              <a:gd name="connsiteX9" fmla="*/ 5068389 w 9183188"/>
              <a:gd name="connsiteY9" fmla="*/ 26126 h 91438"/>
              <a:gd name="connsiteX10" fmla="*/ 5590903 w 9183188"/>
              <a:gd name="connsiteY10" fmla="*/ 26126 h 91438"/>
              <a:gd name="connsiteX11" fmla="*/ 6074229 w 9183188"/>
              <a:gd name="connsiteY11" fmla="*/ 26126 h 91438"/>
              <a:gd name="connsiteX12" fmla="*/ 6583680 w 9183188"/>
              <a:gd name="connsiteY12" fmla="*/ 13063 h 91438"/>
              <a:gd name="connsiteX13" fmla="*/ 7106195 w 9183188"/>
              <a:gd name="connsiteY13" fmla="*/ 0 h 91438"/>
              <a:gd name="connsiteX14" fmla="*/ 7641772 w 9183188"/>
              <a:gd name="connsiteY14" fmla="*/ 0 h 91438"/>
              <a:gd name="connsiteX15" fmla="*/ 8059783 w 9183188"/>
              <a:gd name="connsiteY15" fmla="*/ 0 h 91438"/>
              <a:gd name="connsiteX16" fmla="*/ 8569235 w 9183188"/>
              <a:gd name="connsiteY16" fmla="*/ 13063 h 91438"/>
              <a:gd name="connsiteX17" fmla="*/ 9183188 w 9183188"/>
              <a:gd name="connsiteY17" fmla="*/ 26125 h 91438"/>
              <a:gd name="connsiteX0" fmla="*/ 0 w 9159376"/>
              <a:gd name="connsiteY0" fmla="*/ 62863 h 78377"/>
              <a:gd name="connsiteX1" fmla="*/ 368074 w 9159376"/>
              <a:gd name="connsiteY1" fmla="*/ 65314 h 78377"/>
              <a:gd name="connsiteX2" fmla="*/ 877525 w 9159376"/>
              <a:gd name="connsiteY2" fmla="*/ 78376 h 78377"/>
              <a:gd name="connsiteX3" fmla="*/ 1687423 w 9159376"/>
              <a:gd name="connsiteY3" fmla="*/ 78377 h 78377"/>
              <a:gd name="connsiteX4" fmla="*/ 2288314 w 9159376"/>
              <a:gd name="connsiteY4" fmla="*/ 65314 h 78377"/>
              <a:gd name="connsiteX5" fmla="*/ 2836954 w 9159376"/>
              <a:gd name="connsiteY5" fmla="*/ 39189 h 78377"/>
              <a:gd name="connsiteX6" fmla="*/ 3385594 w 9159376"/>
              <a:gd name="connsiteY6" fmla="*/ 26126 h 78377"/>
              <a:gd name="connsiteX7" fmla="*/ 3921171 w 9159376"/>
              <a:gd name="connsiteY7" fmla="*/ 13063 h 78377"/>
              <a:gd name="connsiteX8" fmla="*/ 4456748 w 9159376"/>
              <a:gd name="connsiteY8" fmla="*/ 13063 h 78377"/>
              <a:gd name="connsiteX9" fmla="*/ 5044577 w 9159376"/>
              <a:gd name="connsiteY9" fmla="*/ 26126 h 78377"/>
              <a:gd name="connsiteX10" fmla="*/ 5567091 w 9159376"/>
              <a:gd name="connsiteY10" fmla="*/ 26126 h 78377"/>
              <a:gd name="connsiteX11" fmla="*/ 6050417 w 9159376"/>
              <a:gd name="connsiteY11" fmla="*/ 26126 h 78377"/>
              <a:gd name="connsiteX12" fmla="*/ 6559868 w 9159376"/>
              <a:gd name="connsiteY12" fmla="*/ 13063 h 78377"/>
              <a:gd name="connsiteX13" fmla="*/ 7082383 w 9159376"/>
              <a:gd name="connsiteY13" fmla="*/ 0 h 78377"/>
              <a:gd name="connsiteX14" fmla="*/ 7617960 w 9159376"/>
              <a:gd name="connsiteY14" fmla="*/ 0 h 78377"/>
              <a:gd name="connsiteX15" fmla="*/ 8035971 w 9159376"/>
              <a:gd name="connsiteY15" fmla="*/ 0 h 78377"/>
              <a:gd name="connsiteX16" fmla="*/ 8545423 w 9159376"/>
              <a:gd name="connsiteY16" fmla="*/ 13063 h 78377"/>
              <a:gd name="connsiteX17" fmla="*/ 9159376 w 9159376"/>
              <a:gd name="connsiteY17" fmla="*/ 26125 h 78377"/>
              <a:gd name="connsiteX0" fmla="*/ 0 w 9159376"/>
              <a:gd name="connsiteY0" fmla="*/ 62863 h 132604"/>
              <a:gd name="connsiteX1" fmla="*/ 166619 w 9159376"/>
              <a:gd name="connsiteY1" fmla="*/ 132603 h 132604"/>
              <a:gd name="connsiteX2" fmla="*/ 368074 w 9159376"/>
              <a:gd name="connsiteY2" fmla="*/ 65314 h 132604"/>
              <a:gd name="connsiteX3" fmla="*/ 877525 w 9159376"/>
              <a:gd name="connsiteY3" fmla="*/ 78376 h 132604"/>
              <a:gd name="connsiteX4" fmla="*/ 1687423 w 9159376"/>
              <a:gd name="connsiteY4" fmla="*/ 78377 h 132604"/>
              <a:gd name="connsiteX5" fmla="*/ 2288314 w 9159376"/>
              <a:gd name="connsiteY5" fmla="*/ 65314 h 132604"/>
              <a:gd name="connsiteX6" fmla="*/ 2836954 w 9159376"/>
              <a:gd name="connsiteY6" fmla="*/ 39189 h 132604"/>
              <a:gd name="connsiteX7" fmla="*/ 3385594 w 9159376"/>
              <a:gd name="connsiteY7" fmla="*/ 26126 h 132604"/>
              <a:gd name="connsiteX8" fmla="*/ 3921171 w 9159376"/>
              <a:gd name="connsiteY8" fmla="*/ 13063 h 132604"/>
              <a:gd name="connsiteX9" fmla="*/ 4456748 w 9159376"/>
              <a:gd name="connsiteY9" fmla="*/ 13063 h 132604"/>
              <a:gd name="connsiteX10" fmla="*/ 5044577 w 9159376"/>
              <a:gd name="connsiteY10" fmla="*/ 26126 h 132604"/>
              <a:gd name="connsiteX11" fmla="*/ 5567091 w 9159376"/>
              <a:gd name="connsiteY11" fmla="*/ 26126 h 132604"/>
              <a:gd name="connsiteX12" fmla="*/ 6050417 w 9159376"/>
              <a:gd name="connsiteY12" fmla="*/ 26126 h 132604"/>
              <a:gd name="connsiteX13" fmla="*/ 6559868 w 9159376"/>
              <a:gd name="connsiteY13" fmla="*/ 13063 h 132604"/>
              <a:gd name="connsiteX14" fmla="*/ 7082383 w 9159376"/>
              <a:gd name="connsiteY14" fmla="*/ 0 h 132604"/>
              <a:gd name="connsiteX15" fmla="*/ 7617960 w 9159376"/>
              <a:gd name="connsiteY15" fmla="*/ 0 h 132604"/>
              <a:gd name="connsiteX16" fmla="*/ 8035971 w 9159376"/>
              <a:gd name="connsiteY16" fmla="*/ 0 h 132604"/>
              <a:gd name="connsiteX17" fmla="*/ 8545423 w 9159376"/>
              <a:gd name="connsiteY17" fmla="*/ 13063 h 132604"/>
              <a:gd name="connsiteX18" fmla="*/ 9159376 w 9159376"/>
              <a:gd name="connsiteY18" fmla="*/ 26125 h 132604"/>
              <a:gd name="connsiteX0" fmla="*/ 0 w 9159376"/>
              <a:gd name="connsiteY0" fmla="*/ 62863 h 165985"/>
              <a:gd name="connsiteX1" fmla="*/ 166619 w 9159376"/>
              <a:gd name="connsiteY1" fmla="*/ 132603 h 165985"/>
              <a:gd name="connsiteX2" fmla="*/ 368074 w 9159376"/>
              <a:gd name="connsiteY2" fmla="*/ 65314 h 165985"/>
              <a:gd name="connsiteX3" fmla="*/ 616676 w 9159376"/>
              <a:gd name="connsiteY3" fmla="*/ 165939 h 165985"/>
              <a:gd name="connsiteX4" fmla="*/ 877525 w 9159376"/>
              <a:gd name="connsiteY4" fmla="*/ 78376 h 165985"/>
              <a:gd name="connsiteX5" fmla="*/ 1687423 w 9159376"/>
              <a:gd name="connsiteY5" fmla="*/ 78377 h 165985"/>
              <a:gd name="connsiteX6" fmla="*/ 2288314 w 9159376"/>
              <a:gd name="connsiteY6" fmla="*/ 65314 h 165985"/>
              <a:gd name="connsiteX7" fmla="*/ 2836954 w 9159376"/>
              <a:gd name="connsiteY7" fmla="*/ 39189 h 165985"/>
              <a:gd name="connsiteX8" fmla="*/ 3385594 w 9159376"/>
              <a:gd name="connsiteY8" fmla="*/ 26126 h 165985"/>
              <a:gd name="connsiteX9" fmla="*/ 3921171 w 9159376"/>
              <a:gd name="connsiteY9" fmla="*/ 13063 h 165985"/>
              <a:gd name="connsiteX10" fmla="*/ 4456748 w 9159376"/>
              <a:gd name="connsiteY10" fmla="*/ 13063 h 165985"/>
              <a:gd name="connsiteX11" fmla="*/ 5044577 w 9159376"/>
              <a:gd name="connsiteY11" fmla="*/ 26126 h 165985"/>
              <a:gd name="connsiteX12" fmla="*/ 5567091 w 9159376"/>
              <a:gd name="connsiteY12" fmla="*/ 26126 h 165985"/>
              <a:gd name="connsiteX13" fmla="*/ 6050417 w 9159376"/>
              <a:gd name="connsiteY13" fmla="*/ 26126 h 165985"/>
              <a:gd name="connsiteX14" fmla="*/ 6559868 w 9159376"/>
              <a:gd name="connsiteY14" fmla="*/ 13063 h 165985"/>
              <a:gd name="connsiteX15" fmla="*/ 7082383 w 9159376"/>
              <a:gd name="connsiteY15" fmla="*/ 0 h 165985"/>
              <a:gd name="connsiteX16" fmla="*/ 7617960 w 9159376"/>
              <a:gd name="connsiteY16" fmla="*/ 0 h 165985"/>
              <a:gd name="connsiteX17" fmla="*/ 8035971 w 9159376"/>
              <a:gd name="connsiteY17" fmla="*/ 0 h 165985"/>
              <a:gd name="connsiteX18" fmla="*/ 8545423 w 9159376"/>
              <a:gd name="connsiteY18" fmla="*/ 13063 h 165985"/>
              <a:gd name="connsiteX19" fmla="*/ 9159376 w 9159376"/>
              <a:gd name="connsiteY19" fmla="*/ 26125 h 165985"/>
              <a:gd name="connsiteX0" fmla="*/ 0 w 9159376"/>
              <a:gd name="connsiteY0" fmla="*/ 62863 h 182608"/>
              <a:gd name="connsiteX1" fmla="*/ 166619 w 9159376"/>
              <a:gd name="connsiteY1" fmla="*/ 132603 h 182608"/>
              <a:gd name="connsiteX2" fmla="*/ 368074 w 9159376"/>
              <a:gd name="connsiteY2" fmla="*/ 65314 h 182608"/>
              <a:gd name="connsiteX3" fmla="*/ 616676 w 9159376"/>
              <a:gd name="connsiteY3" fmla="*/ 165939 h 182608"/>
              <a:gd name="connsiteX4" fmla="*/ 877525 w 9159376"/>
              <a:gd name="connsiteY4" fmla="*/ 78376 h 182608"/>
              <a:gd name="connsiteX5" fmla="*/ 1300094 w 9159376"/>
              <a:gd name="connsiteY5" fmla="*/ 182608 h 182608"/>
              <a:gd name="connsiteX6" fmla="*/ 1687423 w 9159376"/>
              <a:gd name="connsiteY6" fmla="*/ 78377 h 182608"/>
              <a:gd name="connsiteX7" fmla="*/ 2288314 w 9159376"/>
              <a:gd name="connsiteY7" fmla="*/ 65314 h 182608"/>
              <a:gd name="connsiteX8" fmla="*/ 2836954 w 9159376"/>
              <a:gd name="connsiteY8" fmla="*/ 39189 h 182608"/>
              <a:gd name="connsiteX9" fmla="*/ 3385594 w 9159376"/>
              <a:gd name="connsiteY9" fmla="*/ 26126 h 182608"/>
              <a:gd name="connsiteX10" fmla="*/ 3921171 w 9159376"/>
              <a:gd name="connsiteY10" fmla="*/ 13063 h 182608"/>
              <a:gd name="connsiteX11" fmla="*/ 4456748 w 9159376"/>
              <a:gd name="connsiteY11" fmla="*/ 13063 h 182608"/>
              <a:gd name="connsiteX12" fmla="*/ 5044577 w 9159376"/>
              <a:gd name="connsiteY12" fmla="*/ 26126 h 182608"/>
              <a:gd name="connsiteX13" fmla="*/ 5567091 w 9159376"/>
              <a:gd name="connsiteY13" fmla="*/ 26126 h 182608"/>
              <a:gd name="connsiteX14" fmla="*/ 6050417 w 9159376"/>
              <a:gd name="connsiteY14" fmla="*/ 26126 h 182608"/>
              <a:gd name="connsiteX15" fmla="*/ 6559868 w 9159376"/>
              <a:gd name="connsiteY15" fmla="*/ 13063 h 182608"/>
              <a:gd name="connsiteX16" fmla="*/ 7082383 w 9159376"/>
              <a:gd name="connsiteY16" fmla="*/ 0 h 182608"/>
              <a:gd name="connsiteX17" fmla="*/ 7617960 w 9159376"/>
              <a:gd name="connsiteY17" fmla="*/ 0 h 182608"/>
              <a:gd name="connsiteX18" fmla="*/ 8035971 w 9159376"/>
              <a:gd name="connsiteY18" fmla="*/ 0 h 182608"/>
              <a:gd name="connsiteX19" fmla="*/ 8545423 w 9159376"/>
              <a:gd name="connsiteY19" fmla="*/ 13063 h 182608"/>
              <a:gd name="connsiteX20" fmla="*/ 9159376 w 9159376"/>
              <a:gd name="connsiteY20" fmla="*/ 26125 h 182608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836954 w 9159376"/>
              <a:gd name="connsiteY9" fmla="*/ 39189 h 216002"/>
              <a:gd name="connsiteX10" fmla="*/ 3385594 w 9159376"/>
              <a:gd name="connsiteY10" fmla="*/ 26126 h 216002"/>
              <a:gd name="connsiteX11" fmla="*/ 3921171 w 9159376"/>
              <a:gd name="connsiteY11" fmla="*/ 13063 h 216002"/>
              <a:gd name="connsiteX12" fmla="*/ 4456748 w 9159376"/>
              <a:gd name="connsiteY12" fmla="*/ 13063 h 216002"/>
              <a:gd name="connsiteX13" fmla="*/ 5044577 w 9159376"/>
              <a:gd name="connsiteY13" fmla="*/ 26126 h 216002"/>
              <a:gd name="connsiteX14" fmla="*/ 5567091 w 9159376"/>
              <a:gd name="connsiteY14" fmla="*/ 26126 h 216002"/>
              <a:gd name="connsiteX15" fmla="*/ 6050417 w 9159376"/>
              <a:gd name="connsiteY15" fmla="*/ 26126 h 216002"/>
              <a:gd name="connsiteX16" fmla="*/ 6559868 w 9159376"/>
              <a:gd name="connsiteY16" fmla="*/ 13063 h 216002"/>
              <a:gd name="connsiteX17" fmla="*/ 7082383 w 9159376"/>
              <a:gd name="connsiteY17" fmla="*/ 0 h 216002"/>
              <a:gd name="connsiteX18" fmla="*/ 7617960 w 9159376"/>
              <a:gd name="connsiteY18" fmla="*/ 0 h 216002"/>
              <a:gd name="connsiteX19" fmla="*/ 8035971 w 9159376"/>
              <a:gd name="connsiteY19" fmla="*/ 0 h 216002"/>
              <a:gd name="connsiteX20" fmla="*/ 8545423 w 9159376"/>
              <a:gd name="connsiteY20" fmla="*/ 13063 h 216002"/>
              <a:gd name="connsiteX21" fmla="*/ 9159376 w 9159376"/>
              <a:gd name="connsiteY21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385594 w 9159376"/>
              <a:gd name="connsiteY11" fmla="*/ 26126 h 216002"/>
              <a:gd name="connsiteX12" fmla="*/ 3921171 w 9159376"/>
              <a:gd name="connsiteY12" fmla="*/ 13063 h 216002"/>
              <a:gd name="connsiteX13" fmla="*/ 4456748 w 9159376"/>
              <a:gd name="connsiteY13" fmla="*/ 13063 h 216002"/>
              <a:gd name="connsiteX14" fmla="*/ 5044577 w 9159376"/>
              <a:gd name="connsiteY14" fmla="*/ 26126 h 216002"/>
              <a:gd name="connsiteX15" fmla="*/ 5567091 w 9159376"/>
              <a:gd name="connsiteY15" fmla="*/ 26126 h 216002"/>
              <a:gd name="connsiteX16" fmla="*/ 6050417 w 9159376"/>
              <a:gd name="connsiteY16" fmla="*/ 26126 h 216002"/>
              <a:gd name="connsiteX17" fmla="*/ 6559868 w 9159376"/>
              <a:gd name="connsiteY17" fmla="*/ 13063 h 216002"/>
              <a:gd name="connsiteX18" fmla="*/ 7082383 w 9159376"/>
              <a:gd name="connsiteY18" fmla="*/ 0 h 216002"/>
              <a:gd name="connsiteX19" fmla="*/ 7617960 w 9159376"/>
              <a:gd name="connsiteY19" fmla="*/ 0 h 216002"/>
              <a:gd name="connsiteX20" fmla="*/ 8035971 w 9159376"/>
              <a:gd name="connsiteY20" fmla="*/ 0 h 216002"/>
              <a:gd name="connsiteX21" fmla="*/ 8545423 w 9159376"/>
              <a:gd name="connsiteY21" fmla="*/ 13063 h 216002"/>
              <a:gd name="connsiteX22" fmla="*/ 9159376 w 9159376"/>
              <a:gd name="connsiteY22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921171 w 9159376"/>
              <a:gd name="connsiteY13" fmla="*/ 13063 h 216002"/>
              <a:gd name="connsiteX14" fmla="*/ 4456748 w 9159376"/>
              <a:gd name="connsiteY14" fmla="*/ 13063 h 216002"/>
              <a:gd name="connsiteX15" fmla="*/ 5044577 w 9159376"/>
              <a:gd name="connsiteY15" fmla="*/ 26126 h 216002"/>
              <a:gd name="connsiteX16" fmla="*/ 5567091 w 9159376"/>
              <a:gd name="connsiteY16" fmla="*/ 26126 h 216002"/>
              <a:gd name="connsiteX17" fmla="*/ 6050417 w 9159376"/>
              <a:gd name="connsiteY17" fmla="*/ 26126 h 216002"/>
              <a:gd name="connsiteX18" fmla="*/ 6559868 w 9159376"/>
              <a:gd name="connsiteY18" fmla="*/ 13063 h 216002"/>
              <a:gd name="connsiteX19" fmla="*/ 7082383 w 9159376"/>
              <a:gd name="connsiteY19" fmla="*/ 0 h 216002"/>
              <a:gd name="connsiteX20" fmla="*/ 7617960 w 9159376"/>
              <a:gd name="connsiteY20" fmla="*/ 0 h 216002"/>
              <a:gd name="connsiteX21" fmla="*/ 8035971 w 9159376"/>
              <a:gd name="connsiteY21" fmla="*/ 0 h 216002"/>
              <a:gd name="connsiteX22" fmla="*/ 8545423 w 9159376"/>
              <a:gd name="connsiteY22" fmla="*/ 13063 h 216002"/>
              <a:gd name="connsiteX23" fmla="*/ 9159376 w 9159376"/>
              <a:gd name="connsiteY23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456748 w 9159376"/>
              <a:gd name="connsiteY15" fmla="*/ 13063 h 216002"/>
              <a:gd name="connsiteX16" fmla="*/ 5044577 w 9159376"/>
              <a:gd name="connsiteY16" fmla="*/ 26126 h 216002"/>
              <a:gd name="connsiteX17" fmla="*/ 5567091 w 9159376"/>
              <a:gd name="connsiteY17" fmla="*/ 26126 h 216002"/>
              <a:gd name="connsiteX18" fmla="*/ 6050417 w 9159376"/>
              <a:gd name="connsiteY18" fmla="*/ 26126 h 216002"/>
              <a:gd name="connsiteX19" fmla="*/ 6559868 w 9159376"/>
              <a:gd name="connsiteY19" fmla="*/ 13063 h 216002"/>
              <a:gd name="connsiteX20" fmla="*/ 7082383 w 9159376"/>
              <a:gd name="connsiteY20" fmla="*/ 0 h 216002"/>
              <a:gd name="connsiteX21" fmla="*/ 7617960 w 9159376"/>
              <a:gd name="connsiteY21" fmla="*/ 0 h 216002"/>
              <a:gd name="connsiteX22" fmla="*/ 8035971 w 9159376"/>
              <a:gd name="connsiteY22" fmla="*/ 0 h 216002"/>
              <a:gd name="connsiteX23" fmla="*/ 8545423 w 9159376"/>
              <a:gd name="connsiteY23" fmla="*/ 13063 h 216002"/>
              <a:gd name="connsiteX24" fmla="*/ 9159376 w 9159376"/>
              <a:gd name="connsiteY24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5044577 w 9159376"/>
              <a:gd name="connsiteY17" fmla="*/ 26126 h 216002"/>
              <a:gd name="connsiteX18" fmla="*/ 5567091 w 9159376"/>
              <a:gd name="connsiteY18" fmla="*/ 26126 h 216002"/>
              <a:gd name="connsiteX19" fmla="*/ 6050417 w 9159376"/>
              <a:gd name="connsiteY19" fmla="*/ 26126 h 216002"/>
              <a:gd name="connsiteX20" fmla="*/ 6559868 w 9159376"/>
              <a:gd name="connsiteY20" fmla="*/ 13063 h 216002"/>
              <a:gd name="connsiteX21" fmla="*/ 7082383 w 9159376"/>
              <a:gd name="connsiteY21" fmla="*/ 0 h 216002"/>
              <a:gd name="connsiteX22" fmla="*/ 7617960 w 9159376"/>
              <a:gd name="connsiteY22" fmla="*/ 0 h 216002"/>
              <a:gd name="connsiteX23" fmla="*/ 8035971 w 9159376"/>
              <a:gd name="connsiteY23" fmla="*/ 0 h 216002"/>
              <a:gd name="connsiteX24" fmla="*/ 8545423 w 9159376"/>
              <a:gd name="connsiteY24" fmla="*/ 13063 h 216002"/>
              <a:gd name="connsiteX25" fmla="*/ 9159376 w 9159376"/>
              <a:gd name="connsiteY25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567091 w 9159376"/>
              <a:gd name="connsiteY19" fmla="*/ 26126 h 216002"/>
              <a:gd name="connsiteX20" fmla="*/ 6050417 w 9159376"/>
              <a:gd name="connsiteY20" fmla="*/ 26126 h 216002"/>
              <a:gd name="connsiteX21" fmla="*/ 6559868 w 9159376"/>
              <a:gd name="connsiteY21" fmla="*/ 13063 h 216002"/>
              <a:gd name="connsiteX22" fmla="*/ 7082383 w 9159376"/>
              <a:gd name="connsiteY22" fmla="*/ 0 h 216002"/>
              <a:gd name="connsiteX23" fmla="*/ 7617960 w 9159376"/>
              <a:gd name="connsiteY23" fmla="*/ 0 h 216002"/>
              <a:gd name="connsiteX24" fmla="*/ 8035971 w 9159376"/>
              <a:gd name="connsiteY24" fmla="*/ 0 h 216002"/>
              <a:gd name="connsiteX25" fmla="*/ 8545423 w 9159376"/>
              <a:gd name="connsiteY25" fmla="*/ 13063 h 216002"/>
              <a:gd name="connsiteX26" fmla="*/ 9159376 w 9159376"/>
              <a:gd name="connsiteY26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567091 w 9159376"/>
              <a:gd name="connsiteY20" fmla="*/ 26126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636147 w 9159376"/>
              <a:gd name="connsiteY20" fmla="*/ 21364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050417 w 9159376"/>
              <a:gd name="connsiteY21" fmla="*/ 26126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7082383 w 9159376"/>
              <a:gd name="connsiteY23" fmla="*/ 0 h 216002"/>
              <a:gd name="connsiteX24" fmla="*/ 7617960 w 9159376"/>
              <a:gd name="connsiteY24" fmla="*/ 0 h 216002"/>
              <a:gd name="connsiteX25" fmla="*/ 8035971 w 9159376"/>
              <a:gd name="connsiteY25" fmla="*/ 0 h 216002"/>
              <a:gd name="connsiteX26" fmla="*/ 8545423 w 9159376"/>
              <a:gd name="connsiteY26" fmla="*/ 13063 h 216002"/>
              <a:gd name="connsiteX27" fmla="*/ 9159376 w 9159376"/>
              <a:gd name="connsiteY27" fmla="*/ 26125 h 216002"/>
              <a:gd name="connsiteX0" fmla="*/ 0 w 9159376"/>
              <a:gd name="connsiteY0" fmla="*/ 62863 h 216002"/>
              <a:gd name="connsiteX1" fmla="*/ 166619 w 9159376"/>
              <a:gd name="connsiteY1" fmla="*/ 132603 h 216002"/>
              <a:gd name="connsiteX2" fmla="*/ 368074 w 9159376"/>
              <a:gd name="connsiteY2" fmla="*/ 65314 h 216002"/>
              <a:gd name="connsiteX3" fmla="*/ 616676 w 9159376"/>
              <a:gd name="connsiteY3" fmla="*/ 165939 h 216002"/>
              <a:gd name="connsiteX4" fmla="*/ 877525 w 9159376"/>
              <a:gd name="connsiteY4" fmla="*/ 78376 h 216002"/>
              <a:gd name="connsiteX5" fmla="*/ 1300094 w 9159376"/>
              <a:gd name="connsiteY5" fmla="*/ 182608 h 216002"/>
              <a:gd name="connsiteX6" fmla="*/ 1687423 w 9159376"/>
              <a:gd name="connsiteY6" fmla="*/ 78377 h 216002"/>
              <a:gd name="connsiteX7" fmla="*/ 2021613 w 9159376"/>
              <a:gd name="connsiteY7" fmla="*/ 215945 h 216002"/>
              <a:gd name="connsiteX8" fmla="*/ 2288314 w 9159376"/>
              <a:gd name="connsiteY8" fmla="*/ 65314 h 216002"/>
              <a:gd name="connsiteX9" fmla="*/ 2585969 w 9159376"/>
              <a:gd name="connsiteY9" fmla="*/ 196895 h 216002"/>
              <a:gd name="connsiteX10" fmla="*/ 2836954 w 9159376"/>
              <a:gd name="connsiteY10" fmla="*/ 39189 h 216002"/>
              <a:gd name="connsiteX11" fmla="*/ 3114607 w 9159376"/>
              <a:gd name="connsiteY11" fmla="*/ 189751 h 216002"/>
              <a:gd name="connsiteX12" fmla="*/ 3385594 w 9159376"/>
              <a:gd name="connsiteY12" fmla="*/ 26126 h 216002"/>
              <a:gd name="connsiteX13" fmla="*/ 3681344 w 9159376"/>
              <a:gd name="connsiteY13" fmla="*/ 154032 h 216002"/>
              <a:gd name="connsiteX14" fmla="*/ 3921171 w 9159376"/>
              <a:gd name="connsiteY14" fmla="*/ 13063 h 216002"/>
              <a:gd name="connsiteX15" fmla="*/ 4200457 w 9159376"/>
              <a:gd name="connsiteY15" fmla="*/ 146888 h 216002"/>
              <a:gd name="connsiteX16" fmla="*/ 4456748 w 9159376"/>
              <a:gd name="connsiteY16" fmla="*/ 13063 h 216002"/>
              <a:gd name="connsiteX17" fmla="*/ 4750526 w 9159376"/>
              <a:gd name="connsiteY17" fmla="*/ 154032 h 216002"/>
              <a:gd name="connsiteX18" fmla="*/ 5044577 w 9159376"/>
              <a:gd name="connsiteY18" fmla="*/ 26126 h 216002"/>
              <a:gd name="connsiteX19" fmla="*/ 5395844 w 9159376"/>
              <a:gd name="connsiteY19" fmla="*/ 184988 h 216002"/>
              <a:gd name="connsiteX20" fmla="*/ 5707585 w 9159376"/>
              <a:gd name="connsiteY20" fmla="*/ 23745 h 216002"/>
              <a:gd name="connsiteX21" fmla="*/ 6136142 w 9159376"/>
              <a:gd name="connsiteY21" fmla="*/ 173763 h 216002"/>
              <a:gd name="connsiteX22" fmla="*/ 6559868 w 9159376"/>
              <a:gd name="connsiteY22" fmla="*/ 13063 h 216002"/>
              <a:gd name="connsiteX23" fmla="*/ 6919845 w 9159376"/>
              <a:gd name="connsiteY23" fmla="*/ 156413 h 216002"/>
              <a:gd name="connsiteX24" fmla="*/ 7082383 w 9159376"/>
              <a:gd name="connsiteY24" fmla="*/ 0 h 216002"/>
              <a:gd name="connsiteX25" fmla="*/ 7617960 w 9159376"/>
              <a:gd name="connsiteY25" fmla="*/ 0 h 216002"/>
              <a:gd name="connsiteX26" fmla="*/ 8035971 w 9159376"/>
              <a:gd name="connsiteY26" fmla="*/ 0 h 216002"/>
              <a:gd name="connsiteX27" fmla="*/ 8545423 w 9159376"/>
              <a:gd name="connsiteY27" fmla="*/ 13063 h 216002"/>
              <a:gd name="connsiteX28" fmla="*/ 9159376 w 9159376"/>
              <a:gd name="connsiteY28" fmla="*/ 26125 h 216002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17960 w 9159376"/>
              <a:gd name="connsiteY25" fmla="*/ 4763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45423 w 9159376"/>
              <a:gd name="connsiteY27" fmla="*/ 17826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9159376 w 9159376"/>
              <a:gd name="connsiteY28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10570 w 9159376"/>
              <a:gd name="connsiteY28" fmla="*/ 54020 h 220765"/>
              <a:gd name="connsiteX29" fmla="*/ 9159376 w 9159376"/>
              <a:gd name="connsiteY29" fmla="*/ 30888 h 220765"/>
              <a:gd name="connsiteX0" fmla="*/ 0 w 9159376"/>
              <a:gd name="connsiteY0" fmla="*/ 67626 h 220765"/>
              <a:gd name="connsiteX1" fmla="*/ 166619 w 9159376"/>
              <a:gd name="connsiteY1" fmla="*/ 137366 h 220765"/>
              <a:gd name="connsiteX2" fmla="*/ 368074 w 9159376"/>
              <a:gd name="connsiteY2" fmla="*/ 70077 h 220765"/>
              <a:gd name="connsiteX3" fmla="*/ 616676 w 9159376"/>
              <a:gd name="connsiteY3" fmla="*/ 170702 h 220765"/>
              <a:gd name="connsiteX4" fmla="*/ 877525 w 9159376"/>
              <a:gd name="connsiteY4" fmla="*/ 83139 h 220765"/>
              <a:gd name="connsiteX5" fmla="*/ 1300094 w 9159376"/>
              <a:gd name="connsiteY5" fmla="*/ 187371 h 220765"/>
              <a:gd name="connsiteX6" fmla="*/ 1687423 w 9159376"/>
              <a:gd name="connsiteY6" fmla="*/ 83140 h 220765"/>
              <a:gd name="connsiteX7" fmla="*/ 2021613 w 9159376"/>
              <a:gd name="connsiteY7" fmla="*/ 220708 h 220765"/>
              <a:gd name="connsiteX8" fmla="*/ 2288314 w 9159376"/>
              <a:gd name="connsiteY8" fmla="*/ 70077 h 220765"/>
              <a:gd name="connsiteX9" fmla="*/ 2585969 w 9159376"/>
              <a:gd name="connsiteY9" fmla="*/ 201658 h 220765"/>
              <a:gd name="connsiteX10" fmla="*/ 2836954 w 9159376"/>
              <a:gd name="connsiteY10" fmla="*/ 43952 h 220765"/>
              <a:gd name="connsiteX11" fmla="*/ 3114607 w 9159376"/>
              <a:gd name="connsiteY11" fmla="*/ 194514 h 220765"/>
              <a:gd name="connsiteX12" fmla="*/ 3385594 w 9159376"/>
              <a:gd name="connsiteY12" fmla="*/ 30889 h 220765"/>
              <a:gd name="connsiteX13" fmla="*/ 3681344 w 9159376"/>
              <a:gd name="connsiteY13" fmla="*/ 158795 h 220765"/>
              <a:gd name="connsiteX14" fmla="*/ 3921171 w 9159376"/>
              <a:gd name="connsiteY14" fmla="*/ 17826 h 220765"/>
              <a:gd name="connsiteX15" fmla="*/ 4200457 w 9159376"/>
              <a:gd name="connsiteY15" fmla="*/ 151651 h 220765"/>
              <a:gd name="connsiteX16" fmla="*/ 4456748 w 9159376"/>
              <a:gd name="connsiteY16" fmla="*/ 17826 h 220765"/>
              <a:gd name="connsiteX17" fmla="*/ 4750526 w 9159376"/>
              <a:gd name="connsiteY17" fmla="*/ 158795 h 220765"/>
              <a:gd name="connsiteX18" fmla="*/ 5044577 w 9159376"/>
              <a:gd name="connsiteY18" fmla="*/ 30889 h 220765"/>
              <a:gd name="connsiteX19" fmla="*/ 5395844 w 9159376"/>
              <a:gd name="connsiteY19" fmla="*/ 189751 h 220765"/>
              <a:gd name="connsiteX20" fmla="*/ 5707585 w 9159376"/>
              <a:gd name="connsiteY20" fmla="*/ 28508 h 220765"/>
              <a:gd name="connsiteX21" fmla="*/ 6136142 w 9159376"/>
              <a:gd name="connsiteY21" fmla="*/ 178526 h 220765"/>
              <a:gd name="connsiteX22" fmla="*/ 6559868 w 9159376"/>
              <a:gd name="connsiteY22" fmla="*/ 17826 h 220765"/>
              <a:gd name="connsiteX23" fmla="*/ 6919845 w 9159376"/>
              <a:gd name="connsiteY23" fmla="*/ 161176 h 220765"/>
              <a:gd name="connsiteX24" fmla="*/ 7260977 w 9159376"/>
              <a:gd name="connsiteY24" fmla="*/ 0 h 220765"/>
              <a:gd name="connsiteX25" fmla="*/ 7660823 w 9159376"/>
              <a:gd name="connsiteY25" fmla="*/ 180975 h 220765"/>
              <a:gd name="connsiteX26" fmla="*/ 8035971 w 9159376"/>
              <a:gd name="connsiteY26" fmla="*/ 4763 h 220765"/>
              <a:gd name="connsiteX27" fmla="*/ 8552567 w 9159376"/>
              <a:gd name="connsiteY27" fmla="*/ 186895 h 220765"/>
              <a:gd name="connsiteX28" fmla="*/ 8905807 w 9159376"/>
              <a:gd name="connsiteY28" fmla="*/ 11158 h 220765"/>
              <a:gd name="connsiteX29" fmla="*/ 9159376 w 9159376"/>
              <a:gd name="connsiteY29" fmla="*/ 30888 h 220765"/>
              <a:gd name="connsiteX0" fmla="*/ 0 w 9168901"/>
              <a:gd name="connsiteY0" fmla="*/ 67626 h 220765"/>
              <a:gd name="connsiteX1" fmla="*/ 166619 w 9168901"/>
              <a:gd name="connsiteY1" fmla="*/ 137366 h 220765"/>
              <a:gd name="connsiteX2" fmla="*/ 368074 w 9168901"/>
              <a:gd name="connsiteY2" fmla="*/ 70077 h 220765"/>
              <a:gd name="connsiteX3" fmla="*/ 616676 w 9168901"/>
              <a:gd name="connsiteY3" fmla="*/ 170702 h 220765"/>
              <a:gd name="connsiteX4" fmla="*/ 877525 w 9168901"/>
              <a:gd name="connsiteY4" fmla="*/ 83139 h 220765"/>
              <a:gd name="connsiteX5" fmla="*/ 1300094 w 9168901"/>
              <a:gd name="connsiteY5" fmla="*/ 187371 h 220765"/>
              <a:gd name="connsiteX6" fmla="*/ 1687423 w 9168901"/>
              <a:gd name="connsiteY6" fmla="*/ 83140 h 220765"/>
              <a:gd name="connsiteX7" fmla="*/ 2021613 w 9168901"/>
              <a:gd name="connsiteY7" fmla="*/ 220708 h 220765"/>
              <a:gd name="connsiteX8" fmla="*/ 2288314 w 9168901"/>
              <a:gd name="connsiteY8" fmla="*/ 70077 h 220765"/>
              <a:gd name="connsiteX9" fmla="*/ 2585969 w 9168901"/>
              <a:gd name="connsiteY9" fmla="*/ 201658 h 220765"/>
              <a:gd name="connsiteX10" fmla="*/ 2836954 w 9168901"/>
              <a:gd name="connsiteY10" fmla="*/ 43952 h 220765"/>
              <a:gd name="connsiteX11" fmla="*/ 3114607 w 9168901"/>
              <a:gd name="connsiteY11" fmla="*/ 194514 h 220765"/>
              <a:gd name="connsiteX12" fmla="*/ 3385594 w 9168901"/>
              <a:gd name="connsiteY12" fmla="*/ 30889 h 220765"/>
              <a:gd name="connsiteX13" fmla="*/ 3681344 w 9168901"/>
              <a:gd name="connsiteY13" fmla="*/ 158795 h 220765"/>
              <a:gd name="connsiteX14" fmla="*/ 3921171 w 9168901"/>
              <a:gd name="connsiteY14" fmla="*/ 17826 h 220765"/>
              <a:gd name="connsiteX15" fmla="*/ 4200457 w 9168901"/>
              <a:gd name="connsiteY15" fmla="*/ 151651 h 220765"/>
              <a:gd name="connsiteX16" fmla="*/ 4456748 w 9168901"/>
              <a:gd name="connsiteY16" fmla="*/ 17826 h 220765"/>
              <a:gd name="connsiteX17" fmla="*/ 4750526 w 9168901"/>
              <a:gd name="connsiteY17" fmla="*/ 158795 h 220765"/>
              <a:gd name="connsiteX18" fmla="*/ 5044577 w 9168901"/>
              <a:gd name="connsiteY18" fmla="*/ 30889 h 220765"/>
              <a:gd name="connsiteX19" fmla="*/ 5395844 w 9168901"/>
              <a:gd name="connsiteY19" fmla="*/ 189751 h 220765"/>
              <a:gd name="connsiteX20" fmla="*/ 5707585 w 9168901"/>
              <a:gd name="connsiteY20" fmla="*/ 28508 h 220765"/>
              <a:gd name="connsiteX21" fmla="*/ 6136142 w 9168901"/>
              <a:gd name="connsiteY21" fmla="*/ 178526 h 220765"/>
              <a:gd name="connsiteX22" fmla="*/ 6559868 w 9168901"/>
              <a:gd name="connsiteY22" fmla="*/ 17826 h 220765"/>
              <a:gd name="connsiteX23" fmla="*/ 6919845 w 9168901"/>
              <a:gd name="connsiteY23" fmla="*/ 161176 h 220765"/>
              <a:gd name="connsiteX24" fmla="*/ 7260977 w 9168901"/>
              <a:gd name="connsiteY24" fmla="*/ 0 h 220765"/>
              <a:gd name="connsiteX25" fmla="*/ 7660823 w 9168901"/>
              <a:gd name="connsiteY25" fmla="*/ 180975 h 220765"/>
              <a:gd name="connsiteX26" fmla="*/ 8035971 w 9168901"/>
              <a:gd name="connsiteY26" fmla="*/ 4763 h 220765"/>
              <a:gd name="connsiteX27" fmla="*/ 8552567 w 9168901"/>
              <a:gd name="connsiteY27" fmla="*/ 186895 h 220765"/>
              <a:gd name="connsiteX28" fmla="*/ 8905807 w 9168901"/>
              <a:gd name="connsiteY28" fmla="*/ 11158 h 220765"/>
              <a:gd name="connsiteX29" fmla="*/ 9168901 w 916890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77525 w 9173011"/>
              <a:gd name="connsiteY4" fmla="*/ 83139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300094 w 9173011"/>
              <a:gd name="connsiteY5" fmla="*/ 187371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9632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173888 w 9173011"/>
              <a:gd name="connsiteY5" fmla="*/ 180228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687423 w 9173011"/>
              <a:gd name="connsiteY6" fmla="*/ 83140 h 220765"/>
              <a:gd name="connsiteX7" fmla="*/ 2021613 w 9173011"/>
              <a:gd name="connsiteY7" fmla="*/ 220708 h 220765"/>
              <a:gd name="connsiteX8" fmla="*/ 2288314 w 9173011"/>
              <a:gd name="connsiteY8" fmla="*/ 70077 h 220765"/>
              <a:gd name="connsiteX9" fmla="*/ 2585969 w 9173011"/>
              <a:gd name="connsiteY9" fmla="*/ 201658 h 220765"/>
              <a:gd name="connsiteX10" fmla="*/ 2836954 w 9173011"/>
              <a:gd name="connsiteY10" fmla="*/ 43952 h 220765"/>
              <a:gd name="connsiteX11" fmla="*/ 3114607 w 9173011"/>
              <a:gd name="connsiteY11" fmla="*/ 194514 h 220765"/>
              <a:gd name="connsiteX12" fmla="*/ 3385594 w 9173011"/>
              <a:gd name="connsiteY12" fmla="*/ 30889 h 220765"/>
              <a:gd name="connsiteX13" fmla="*/ 3681344 w 9173011"/>
              <a:gd name="connsiteY13" fmla="*/ 158795 h 220765"/>
              <a:gd name="connsiteX14" fmla="*/ 3921171 w 9173011"/>
              <a:gd name="connsiteY14" fmla="*/ 17826 h 220765"/>
              <a:gd name="connsiteX15" fmla="*/ 4200457 w 9173011"/>
              <a:gd name="connsiteY15" fmla="*/ 151651 h 220765"/>
              <a:gd name="connsiteX16" fmla="*/ 4456748 w 9173011"/>
              <a:gd name="connsiteY16" fmla="*/ 17826 h 220765"/>
              <a:gd name="connsiteX17" fmla="*/ 4750526 w 9173011"/>
              <a:gd name="connsiteY17" fmla="*/ 158795 h 220765"/>
              <a:gd name="connsiteX18" fmla="*/ 5044577 w 9173011"/>
              <a:gd name="connsiteY18" fmla="*/ 30889 h 220765"/>
              <a:gd name="connsiteX19" fmla="*/ 5395844 w 9173011"/>
              <a:gd name="connsiteY19" fmla="*/ 189751 h 220765"/>
              <a:gd name="connsiteX20" fmla="*/ 5707585 w 9173011"/>
              <a:gd name="connsiteY20" fmla="*/ 28508 h 220765"/>
              <a:gd name="connsiteX21" fmla="*/ 6136142 w 9173011"/>
              <a:gd name="connsiteY21" fmla="*/ 178526 h 220765"/>
              <a:gd name="connsiteX22" fmla="*/ 6559868 w 9173011"/>
              <a:gd name="connsiteY22" fmla="*/ 17826 h 220765"/>
              <a:gd name="connsiteX23" fmla="*/ 6919845 w 9173011"/>
              <a:gd name="connsiteY23" fmla="*/ 161176 h 220765"/>
              <a:gd name="connsiteX24" fmla="*/ 7260977 w 9173011"/>
              <a:gd name="connsiteY24" fmla="*/ 0 h 220765"/>
              <a:gd name="connsiteX25" fmla="*/ 7660823 w 9173011"/>
              <a:gd name="connsiteY25" fmla="*/ 180975 h 220765"/>
              <a:gd name="connsiteX26" fmla="*/ 8035971 w 9173011"/>
              <a:gd name="connsiteY26" fmla="*/ 4763 h 220765"/>
              <a:gd name="connsiteX27" fmla="*/ 8552567 w 9173011"/>
              <a:gd name="connsiteY27" fmla="*/ 186895 h 220765"/>
              <a:gd name="connsiteX28" fmla="*/ 8905807 w 9173011"/>
              <a:gd name="connsiteY28" fmla="*/ 11158 h 220765"/>
              <a:gd name="connsiteX29" fmla="*/ 9168901 w 9173011"/>
              <a:gd name="connsiteY29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687423 w 9173011"/>
              <a:gd name="connsiteY7" fmla="*/ 83140 h 220765"/>
              <a:gd name="connsiteX8" fmla="*/ 2021613 w 9173011"/>
              <a:gd name="connsiteY8" fmla="*/ 220708 h 220765"/>
              <a:gd name="connsiteX9" fmla="*/ 2288314 w 9173011"/>
              <a:gd name="connsiteY9" fmla="*/ 70077 h 220765"/>
              <a:gd name="connsiteX10" fmla="*/ 2585969 w 9173011"/>
              <a:gd name="connsiteY10" fmla="*/ 201658 h 220765"/>
              <a:gd name="connsiteX11" fmla="*/ 2836954 w 9173011"/>
              <a:gd name="connsiteY11" fmla="*/ 43952 h 220765"/>
              <a:gd name="connsiteX12" fmla="*/ 3114607 w 9173011"/>
              <a:gd name="connsiteY12" fmla="*/ 194514 h 220765"/>
              <a:gd name="connsiteX13" fmla="*/ 3385594 w 9173011"/>
              <a:gd name="connsiteY13" fmla="*/ 30889 h 220765"/>
              <a:gd name="connsiteX14" fmla="*/ 3681344 w 9173011"/>
              <a:gd name="connsiteY14" fmla="*/ 158795 h 220765"/>
              <a:gd name="connsiteX15" fmla="*/ 3921171 w 9173011"/>
              <a:gd name="connsiteY15" fmla="*/ 17826 h 220765"/>
              <a:gd name="connsiteX16" fmla="*/ 4200457 w 9173011"/>
              <a:gd name="connsiteY16" fmla="*/ 151651 h 220765"/>
              <a:gd name="connsiteX17" fmla="*/ 4456748 w 9173011"/>
              <a:gd name="connsiteY17" fmla="*/ 17826 h 220765"/>
              <a:gd name="connsiteX18" fmla="*/ 4750526 w 9173011"/>
              <a:gd name="connsiteY18" fmla="*/ 158795 h 220765"/>
              <a:gd name="connsiteX19" fmla="*/ 5044577 w 9173011"/>
              <a:gd name="connsiteY19" fmla="*/ 30889 h 220765"/>
              <a:gd name="connsiteX20" fmla="*/ 5395844 w 9173011"/>
              <a:gd name="connsiteY20" fmla="*/ 189751 h 220765"/>
              <a:gd name="connsiteX21" fmla="*/ 5707585 w 9173011"/>
              <a:gd name="connsiteY21" fmla="*/ 28508 h 220765"/>
              <a:gd name="connsiteX22" fmla="*/ 6136142 w 9173011"/>
              <a:gd name="connsiteY22" fmla="*/ 178526 h 220765"/>
              <a:gd name="connsiteX23" fmla="*/ 6559868 w 9173011"/>
              <a:gd name="connsiteY23" fmla="*/ 17826 h 220765"/>
              <a:gd name="connsiteX24" fmla="*/ 6919845 w 9173011"/>
              <a:gd name="connsiteY24" fmla="*/ 161176 h 220765"/>
              <a:gd name="connsiteX25" fmla="*/ 7260977 w 9173011"/>
              <a:gd name="connsiteY25" fmla="*/ 0 h 220765"/>
              <a:gd name="connsiteX26" fmla="*/ 7660823 w 9173011"/>
              <a:gd name="connsiteY26" fmla="*/ 180975 h 220765"/>
              <a:gd name="connsiteX27" fmla="*/ 8035971 w 9173011"/>
              <a:gd name="connsiteY27" fmla="*/ 4763 h 220765"/>
              <a:gd name="connsiteX28" fmla="*/ 8552567 w 9173011"/>
              <a:gd name="connsiteY28" fmla="*/ 186895 h 220765"/>
              <a:gd name="connsiteX29" fmla="*/ 8905807 w 9173011"/>
              <a:gd name="connsiteY29" fmla="*/ 11158 h 220765"/>
              <a:gd name="connsiteX30" fmla="*/ 9168901 w 9173011"/>
              <a:gd name="connsiteY30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13614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559868 w 9173011"/>
              <a:gd name="connsiteY24" fmla="*/ 17826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919845 w 9173011"/>
              <a:gd name="connsiteY25" fmla="*/ 161176 h 220765"/>
              <a:gd name="connsiteX26" fmla="*/ 7260977 w 9173011"/>
              <a:gd name="connsiteY26" fmla="*/ 0 h 220765"/>
              <a:gd name="connsiteX27" fmla="*/ 7660823 w 9173011"/>
              <a:gd name="connsiteY27" fmla="*/ 180975 h 220765"/>
              <a:gd name="connsiteX28" fmla="*/ 8035971 w 9173011"/>
              <a:gd name="connsiteY28" fmla="*/ 4763 h 220765"/>
              <a:gd name="connsiteX29" fmla="*/ 8552567 w 9173011"/>
              <a:gd name="connsiteY29" fmla="*/ 186895 h 220765"/>
              <a:gd name="connsiteX30" fmla="*/ 8905807 w 9173011"/>
              <a:gd name="connsiteY30" fmla="*/ 11158 h 220765"/>
              <a:gd name="connsiteX31" fmla="*/ 9168901 w 9173011"/>
              <a:gd name="connsiteY31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919845 w 9173011"/>
              <a:gd name="connsiteY26" fmla="*/ 16117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67626 h 220765"/>
              <a:gd name="connsiteX1" fmla="*/ 166619 w 9173011"/>
              <a:gd name="connsiteY1" fmla="*/ 137366 h 220765"/>
              <a:gd name="connsiteX2" fmla="*/ 368074 w 9173011"/>
              <a:gd name="connsiteY2" fmla="*/ 70077 h 220765"/>
              <a:gd name="connsiteX3" fmla="*/ 616676 w 9173011"/>
              <a:gd name="connsiteY3" fmla="*/ 170702 h 220765"/>
              <a:gd name="connsiteX4" fmla="*/ 848950 w 9173011"/>
              <a:gd name="connsiteY4" fmla="*/ 75995 h 220765"/>
              <a:gd name="connsiteX5" fmla="*/ 1054826 w 9173011"/>
              <a:gd name="connsiteY5" fmla="*/ 170703 h 220765"/>
              <a:gd name="connsiteX6" fmla="*/ 1309620 w 9173011"/>
              <a:gd name="connsiteY6" fmla="*/ 77833 h 220765"/>
              <a:gd name="connsiteX7" fmla="*/ 1488214 w 9173011"/>
              <a:gd name="connsiteY7" fmla="*/ 165939 h 220765"/>
              <a:gd name="connsiteX8" fmla="*/ 1687423 w 9173011"/>
              <a:gd name="connsiteY8" fmla="*/ 83140 h 220765"/>
              <a:gd name="connsiteX9" fmla="*/ 2021613 w 9173011"/>
              <a:gd name="connsiteY9" fmla="*/ 220708 h 220765"/>
              <a:gd name="connsiteX10" fmla="*/ 2288314 w 9173011"/>
              <a:gd name="connsiteY10" fmla="*/ 70077 h 220765"/>
              <a:gd name="connsiteX11" fmla="*/ 2585969 w 9173011"/>
              <a:gd name="connsiteY11" fmla="*/ 201658 h 220765"/>
              <a:gd name="connsiteX12" fmla="*/ 2836954 w 9173011"/>
              <a:gd name="connsiteY12" fmla="*/ 43952 h 220765"/>
              <a:gd name="connsiteX13" fmla="*/ 3114607 w 9173011"/>
              <a:gd name="connsiteY13" fmla="*/ 194514 h 220765"/>
              <a:gd name="connsiteX14" fmla="*/ 3385594 w 9173011"/>
              <a:gd name="connsiteY14" fmla="*/ 30889 h 220765"/>
              <a:gd name="connsiteX15" fmla="*/ 3681344 w 9173011"/>
              <a:gd name="connsiteY15" fmla="*/ 158795 h 220765"/>
              <a:gd name="connsiteX16" fmla="*/ 3921171 w 9173011"/>
              <a:gd name="connsiteY16" fmla="*/ 17826 h 220765"/>
              <a:gd name="connsiteX17" fmla="*/ 4200457 w 9173011"/>
              <a:gd name="connsiteY17" fmla="*/ 151651 h 220765"/>
              <a:gd name="connsiteX18" fmla="*/ 4456748 w 9173011"/>
              <a:gd name="connsiteY18" fmla="*/ 17826 h 220765"/>
              <a:gd name="connsiteX19" fmla="*/ 4750526 w 9173011"/>
              <a:gd name="connsiteY19" fmla="*/ 158795 h 220765"/>
              <a:gd name="connsiteX20" fmla="*/ 5044577 w 9173011"/>
              <a:gd name="connsiteY20" fmla="*/ 30889 h 220765"/>
              <a:gd name="connsiteX21" fmla="*/ 5395844 w 9173011"/>
              <a:gd name="connsiteY21" fmla="*/ 189751 h 220765"/>
              <a:gd name="connsiteX22" fmla="*/ 5707585 w 9173011"/>
              <a:gd name="connsiteY22" fmla="*/ 28508 h 220765"/>
              <a:gd name="connsiteX23" fmla="*/ 6002792 w 9173011"/>
              <a:gd name="connsiteY23" fmla="*/ 178526 h 220765"/>
              <a:gd name="connsiteX24" fmla="*/ 6258243 w 9173011"/>
              <a:gd name="connsiteY24" fmla="*/ 27351 h 220765"/>
              <a:gd name="connsiteX25" fmla="*/ 6533289 w 9173011"/>
              <a:gd name="connsiteY25" fmla="*/ 140539 h 220765"/>
              <a:gd name="connsiteX26" fmla="*/ 6789670 w 9173011"/>
              <a:gd name="connsiteY26" fmla="*/ 27826 h 220765"/>
              <a:gd name="connsiteX27" fmla="*/ 7260977 w 9173011"/>
              <a:gd name="connsiteY27" fmla="*/ 0 h 220765"/>
              <a:gd name="connsiteX28" fmla="*/ 7660823 w 9173011"/>
              <a:gd name="connsiteY28" fmla="*/ 180975 h 220765"/>
              <a:gd name="connsiteX29" fmla="*/ 8035971 w 9173011"/>
              <a:gd name="connsiteY29" fmla="*/ 4763 h 220765"/>
              <a:gd name="connsiteX30" fmla="*/ 8552567 w 9173011"/>
              <a:gd name="connsiteY30" fmla="*/ 186895 h 220765"/>
              <a:gd name="connsiteX31" fmla="*/ 8905807 w 9173011"/>
              <a:gd name="connsiteY31" fmla="*/ 11158 h 220765"/>
              <a:gd name="connsiteX32" fmla="*/ 9168901 w 9173011"/>
              <a:gd name="connsiteY32" fmla="*/ 73750 h 220765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660823 w 9173011"/>
              <a:gd name="connsiteY29" fmla="*/ 18411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8035971 w 9173011"/>
              <a:gd name="connsiteY30" fmla="*/ 7904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552567 w 9173011"/>
              <a:gd name="connsiteY31" fmla="*/ 190036 h 223906"/>
              <a:gd name="connsiteX32" fmla="*/ 8905807 w 9173011"/>
              <a:gd name="connsiteY32" fmla="*/ 14299 h 223906"/>
              <a:gd name="connsiteX33" fmla="*/ 9168901 w 9173011"/>
              <a:gd name="connsiteY33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552567 w 9173011"/>
              <a:gd name="connsiteY32" fmla="*/ 190036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905807 w 9173011"/>
              <a:gd name="connsiteY33" fmla="*/ 14299 h 223906"/>
              <a:gd name="connsiteX34" fmla="*/ 9168901 w 9173011"/>
              <a:gd name="connsiteY34" fmla="*/ 76891 h 223906"/>
              <a:gd name="connsiteX0" fmla="*/ 0 w 9173011"/>
              <a:gd name="connsiteY0" fmla="*/ 70767 h 223906"/>
              <a:gd name="connsiteX1" fmla="*/ 166619 w 9173011"/>
              <a:gd name="connsiteY1" fmla="*/ 140507 h 223906"/>
              <a:gd name="connsiteX2" fmla="*/ 368074 w 9173011"/>
              <a:gd name="connsiteY2" fmla="*/ 73218 h 223906"/>
              <a:gd name="connsiteX3" fmla="*/ 616676 w 9173011"/>
              <a:gd name="connsiteY3" fmla="*/ 173843 h 223906"/>
              <a:gd name="connsiteX4" fmla="*/ 848950 w 9173011"/>
              <a:gd name="connsiteY4" fmla="*/ 79136 h 223906"/>
              <a:gd name="connsiteX5" fmla="*/ 1054826 w 9173011"/>
              <a:gd name="connsiteY5" fmla="*/ 173844 h 223906"/>
              <a:gd name="connsiteX6" fmla="*/ 1309620 w 9173011"/>
              <a:gd name="connsiteY6" fmla="*/ 80974 h 223906"/>
              <a:gd name="connsiteX7" fmla="*/ 1488214 w 9173011"/>
              <a:gd name="connsiteY7" fmla="*/ 169080 h 223906"/>
              <a:gd name="connsiteX8" fmla="*/ 1687423 w 9173011"/>
              <a:gd name="connsiteY8" fmla="*/ 86281 h 223906"/>
              <a:gd name="connsiteX9" fmla="*/ 2021613 w 9173011"/>
              <a:gd name="connsiteY9" fmla="*/ 223849 h 223906"/>
              <a:gd name="connsiteX10" fmla="*/ 2288314 w 9173011"/>
              <a:gd name="connsiteY10" fmla="*/ 73218 h 223906"/>
              <a:gd name="connsiteX11" fmla="*/ 2585969 w 9173011"/>
              <a:gd name="connsiteY11" fmla="*/ 204799 h 223906"/>
              <a:gd name="connsiteX12" fmla="*/ 2836954 w 9173011"/>
              <a:gd name="connsiteY12" fmla="*/ 47093 h 223906"/>
              <a:gd name="connsiteX13" fmla="*/ 3114607 w 9173011"/>
              <a:gd name="connsiteY13" fmla="*/ 197655 h 223906"/>
              <a:gd name="connsiteX14" fmla="*/ 3385594 w 9173011"/>
              <a:gd name="connsiteY14" fmla="*/ 34030 h 223906"/>
              <a:gd name="connsiteX15" fmla="*/ 3681344 w 9173011"/>
              <a:gd name="connsiteY15" fmla="*/ 161936 h 223906"/>
              <a:gd name="connsiteX16" fmla="*/ 3921171 w 9173011"/>
              <a:gd name="connsiteY16" fmla="*/ 20967 h 223906"/>
              <a:gd name="connsiteX17" fmla="*/ 4200457 w 9173011"/>
              <a:gd name="connsiteY17" fmla="*/ 154792 h 223906"/>
              <a:gd name="connsiteX18" fmla="*/ 4456748 w 9173011"/>
              <a:gd name="connsiteY18" fmla="*/ 20967 h 223906"/>
              <a:gd name="connsiteX19" fmla="*/ 4750526 w 9173011"/>
              <a:gd name="connsiteY19" fmla="*/ 161936 h 223906"/>
              <a:gd name="connsiteX20" fmla="*/ 5044577 w 9173011"/>
              <a:gd name="connsiteY20" fmla="*/ 34030 h 223906"/>
              <a:gd name="connsiteX21" fmla="*/ 5395844 w 9173011"/>
              <a:gd name="connsiteY21" fmla="*/ 192892 h 223906"/>
              <a:gd name="connsiteX22" fmla="*/ 5707585 w 9173011"/>
              <a:gd name="connsiteY22" fmla="*/ 31649 h 223906"/>
              <a:gd name="connsiteX23" fmla="*/ 6002792 w 9173011"/>
              <a:gd name="connsiteY23" fmla="*/ 181667 h 223906"/>
              <a:gd name="connsiteX24" fmla="*/ 6258243 w 9173011"/>
              <a:gd name="connsiteY24" fmla="*/ 30492 h 223906"/>
              <a:gd name="connsiteX25" fmla="*/ 6533289 w 9173011"/>
              <a:gd name="connsiteY25" fmla="*/ 143680 h 223906"/>
              <a:gd name="connsiteX26" fmla="*/ 6789670 w 9173011"/>
              <a:gd name="connsiteY26" fmla="*/ 30967 h 223906"/>
              <a:gd name="connsiteX27" fmla="*/ 7073039 w 9173011"/>
              <a:gd name="connsiteY27" fmla="*/ 159555 h 223906"/>
              <a:gd name="connsiteX28" fmla="*/ 7260977 w 9173011"/>
              <a:gd name="connsiteY28" fmla="*/ 3141 h 223906"/>
              <a:gd name="connsiteX29" fmla="*/ 7581448 w 9173011"/>
              <a:gd name="connsiteY29" fmla="*/ 165066 h 223906"/>
              <a:gd name="connsiteX30" fmla="*/ 7934371 w 9173011"/>
              <a:gd name="connsiteY30" fmla="*/ 11079 h 223906"/>
              <a:gd name="connsiteX31" fmla="*/ 8193814 w 9173011"/>
              <a:gd name="connsiteY31" fmla="*/ 108755 h 223906"/>
              <a:gd name="connsiteX32" fmla="*/ 8457317 w 9173011"/>
              <a:gd name="connsiteY32" fmla="*/ 40811 h 223906"/>
              <a:gd name="connsiteX33" fmla="*/ 8670064 w 9173011"/>
              <a:gd name="connsiteY33" fmla="*/ 175430 h 223906"/>
              <a:gd name="connsiteX34" fmla="*/ 8905807 w 9173011"/>
              <a:gd name="connsiteY34" fmla="*/ 14299 h 223906"/>
              <a:gd name="connsiteX35" fmla="*/ 9168901 w 9173011"/>
              <a:gd name="connsiteY35" fmla="*/ 76891 h 223906"/>
              <a:gd name="connsiteX0" fmla="*/ 0 w 9173011"/>
              <a:gd name="connsiteY0" fmla="*/ 70767 h 223906"/>
              <a:gd name="connsiteX1" fmla="*/ 24248 w 9173011"/>
              <a:gd name="connsiteY1" fmla="*/ 68015 h 223906"/>
              <a:gd name="connsiteX2" fmla="*/ 166619 w 9173011"/>
              <a:gd name="connsiteY2" fmla="*/ 140507 h 223906"/>
              <a:gd name="connsiteX3" fmla="*/ 368074 w 9173011"/>
              <a:gd name="connsiteY3" fmla="*/ 73218 h 223906"/>
              <a:gd name="connsiteX4" fmla="*/ 616676 w 9173011"/>
              <a:gd name="connsiteY4" fmla="*/ 173843 h 223906"/>
              <a:gd name="connsiteX5" fmla="*/ 848950 w 9173011"/>
              <a:gd name="connsiteY5" fmla="*/ 79136 h 223906"/>
              <a:gd name="connsiteX6" fmla="*/ 1054826 w 9173011"/>
              <a:gd name="connsiteY6" fmla="*/ 173844 h 223906"/>
              <a:gd name="connsiteX7" fmla="*/ 1309620 w 9173011"/>
              <a:gd name="connsiteY7" fmla="*/ 80974 h 223906"/>
              <a:gd name="connsiteX8" fmla="*/ 1488214 w 9173011"/>
              <a:gd name="connsiteY8" fmla="*/ 169080 h 223906"/>
              <a:gd name="connsiteX9" fmla="*/ 1687423 w 9173011"/>
              <a:gd name="connsiteY9" fmla="*/ 86281 h 223906"/>
              <a:gd name="connsiteX10" fmla="*/ 2021613 w 9173011"/>
              <a:gd name="connsiteY10" fmla="*/ 223849 h 223906"/>
              <a:gd name="connsiteX11" fmla="*/ 2288314 w 9173011"/>
              <a:gd name="connsiteY11" fmla="*/ 73218 h 223906"/>
              <a:gd name="connsiteX12" fmla="*/ 2585969 w 9173011"/>
              <a:gd name="connsiteY12" fmla="*/ 204799 h 223906"/>
              <a:gd name="connsiteX13" fmla="*/ 2836954 w 9173011"/>
              <a:gd name="connsiteY13" fmla="*/ 47093 h 223906"/>
              <a:gd name="connsiteX14" fmla="*/ 3114607 w 9173011"/>
              <a:gd name="connsiteY14" fmla="*/ 197655 h 223906"/>
              <a:gd name="connsiteX15" fmla="*/ 3385594 w 9173011"/>
              <a:gd name="connsiteY15" fmla="*/ 34030 h 223906"/>
              <a:gd name="connsiteX16" fmla="*/ 3681344 w 9173011"/>
              <a:gd name="connsiteY16" fmla="*/ 161936 h 223906"/>
              <a:gd name="connsiteX17" fmla="*/ 3921171 w 9173011"/>
              <a:gd name="connsiteY17" fmla="*/ 20967 h 223906"/>
              <a:gd name="connsiteX18" fmla="*/ 4200457 w 9173011"/>
              <a:gd name="connsiteY18" fmla="*/ 154792 h 223906"/>
              <a:gd name="connsiteX19" fmla="*/ 4456748 w 9173011"/>
              <a:gd name="connsiteY19" fmla="*/ 20967 h 223906"/>
              <a:gd name="connsiteX20" fmla="*/ 4750526 w 9173011"/>
              <a:gd name="connsiteY20" fmla="*/ 161936 h 223906"/>
              <a:gd name="connsiteX21" fmla="*/ 5044577 w 9173011"/>
              <a:gd name="connsiteY21" fmla="*/ 34030 h 223906"/>
              <a:gd name="connsiteX22" fmla="*/ 5395844 w 9173011"/>
              <a:gd name="connsiteY22" fmla="*/ 192892 h 223906"/>
              <a:gd name="connsiteX23" fmla="*/ 5707585 w 9173011"/>
              <a:gd name="connsiteY23" fmla="*/ 31649 h 223906"/>
              <a:gd name="connsiteX24" fmla="*/ 6002792 w 9173011"/>
              <a:gd name="connsiteY24" fmla="*/ 181667 h 223906"/>
              <a:gd name="connsiteX25" fmla="*/ 6258243 w 9173011"/>
              <a:gd name="connsiteY25" fmla="*/ 30492 h 223906"/>
              <a:gd name="connsiteX26" fmla="*/ 6533289 w 9173011"/>
              <a:gd name="connsiteY26" fmla="*/ 143680 h 223906"/>
              <a:gd name="connsiteX27" fmla="*/ 6789670 w 9173011"/>
              <a:gd name="connsiteY27" fmla="*/ 30967 h 223906"/>
              <a:gd name="connsiteX28" fmla="*/ 7073039 w 9173011"/>
              <a:gd name="connsiteY28" fmla="*/ 159555 h 223906"/>
              <a:gd name="connsiteX29" fmla="*/ 7260977 w 9173011"/>
              <a:gd name="connsiteY29" fmla="*/ 3141 h 223906"/>
              <a:gd name="connsiteX30" fmla="*/ 7581448 w 9173011"/>
              <a:gd name="connsiteY30" fmla="*/ 165066 h 223906"/>
              <a:gd name="connsiteX31" fmla="*/ 7934371 w 9173011"/>
              <a:gd name="connsiteY31" fmla="*/ 11079 h 223906"/>
              <a:gd name="connsiteX32" fmla="*/ 8193814 w 9173011"/>
              <a:gd name="connsiteY32" fmla="*/ 108755 h 223906"/>
              <a:gd name="connsiteX33" fmla="*/ 8457317 w 9173011"/>
              <a:gd name="connsiteY33" fmla="*/ 40811 h 223906"/>
              <a:gd name="connsiteX34" fmla="*/ 8670064 w 9173011"/>
              <a:gd name="connsiteY34" fmla="*/ 175430 h 223906"/>
              <a:gd name="connsiteX35" fmla="*/ 8905807 w 9173011"/>
              <a:gd name="connsiteY35" fmla="*/ 14299 h 223906"/>
              <a:gd name="connsiteX36" fmla="*/ 9168901 w 9173011"/>
              <a:gd name="connsiteY36" fmla="*/ 76891 h 223906"/>
              <a:gd name="connsiteX0" fmla="*/ 0 w 9177774"/>
              <a:gd name="connsiteY0" fmla="*/ 3056855 h 3056855"/>
              <a:gd name="connsiteX1" fmla="*/ 29011 w 9177774"/>
              <a:gd name="connsiteY1" fmla="*/ 68015 h 3056855"/>
              <a:gd name="connsiteX2" fmla="*/ 171382 w 9177774"/>
              <a:gd name="connsiteY2" fmla="*/ 140507 h 3056855"/>
              <a:gd name="connsiteX3" fmla="*/ 372837 w 9177774"/>
              <a:gd name="connsiteY3" fmla="*/ 73218 h 3056855"/>
              <a:gd name="connsiteX4" fmla="*/ 621439 w 9177774"/>
              <a:gd name="connsiteY4" fmla="*/ 173843 h 3056855"/>
              <a:gd name="connsiteX5" fmla="*/ 853713 w 9177774"/>
              <a:gd name="connsiteY5" fmla="*/ 79136 h 3056855"/>
              <a:gd name="connsiteX6" fmla="*/ 1059589 w 9177774"/>
              <a:gd name="connsiteY6" fmla="*/ 173844 h 3056855"/>
              <a:gd name="connsiteX7" fmla="*/ 1314383 w 9177774"/>
              <a:gd name="connsiteY7" fmla="*/ 80974 h 3056855"/>
              <a:gd name="connsiteX8" fmla="*/ 1492977 w 9177774"/>
              <a:gd name="connsiteY8" fmla="*/ 169080 h 3056855"/>
              <a:gd name="connsiteX9" fmla="*/ 1692186 w 9177774"/>
              <a:gd name="connsiteY9" fmla="*/ 86281 h 3056855"/>
              <a:gd name="connsiteX10" fmla="*/ 2026376 w 9177774"/>
              <a:gd name="connsiteY10" fmla="*/ 223849 h 3056855"/>
              <a:gd name="connsiteX11" fmla="*/ 2293077 w 9177774"/>
              <a:gd name="connsiteY11" fmla="*/ 73218 h 3056855"/>
              <a:gd name="connsiteX12" fmla="*/ 2590732 w 9177774"/>
              <a:gd name="connsiteY12" fmla="*/ 204799 h 3056855"/>
              <a:gd name="connsiteX13" fmla="*/ 2841717 w 9177774"/>
              <a:gd name="connsiteY13" fmla="*/ 47093 h 3056855"/>
              <a:gd name="connsiteX14" fmla="*/ 3119370 w 9177774"/>
              <a:gd name="connsiteY14" fmla="*/ 197655 h 3056855"/>
              <a:gd name="connsiteX15" fmla="*/ 3390357 w 9177774"/>
              <a:gd name="connsiteY15" fmla="*/ 34030 h 3056855"/>
              <a:gd name="connsiteX16" fmla="*/ 3686107 w 9177774"/>
              <a:gd name="connsiteY16" fmla="*/ 161936 h 3056855"/>
              <a:gd name="connsiteX17" fmla="*/ 3925934 w 9177774"/>
              <a:gd name="connsiteY17" fmla="*/ 20967 h 3056855"/>
              <a:gd name="connsiteX18" fmla="*/ 4205220 w 9177774"/>
              <a:gd name="connsiteY18" fmla="*/ 154792 h 3056855"/>
              <a:gd name="connsiteX19" fmla="*/ 4461511 w 9177774"/>
              <a:gd name="connsiteY19" fmla="*/ 20967 h 3056855"/>
              <a:gd name="connsiteX20" fmla="*/ 4755289 w 9177774"/>
              <a:gd name="connsiteY20" fmla="*/ 161936 h 3056855"/>
              <a:gd name="connsiteX21" fmla="*/ 5049340 w 9177774"/>
              <a:gd name="connsiteY21" fmla="*/ 34030 h 3056855"/>
              <a:gd name="connsiteX22" fmla="*/ 5400607 w 9177774"/>
              <a:gd name="connsiteY22" fmla="*/ 192892 h 3056855"/>
              <a:gd name="connsiteX23" fmla="*/ 5712348 w 9177774"/>
              <a:gd name="connsiteY23" fmla="*/ 31649 h 3056855"/>
              <a:gd name="connsiteX24" fmla="*/ 6007555 w 9177774"/>
              <a:gd name="connsiteY24" fmla="*/ 181667 h 3056855"/>
              <a:gd name="connsiteX25" fmla="*/ 6263006 w 9177774"/>
              <a:gd name="connsiteY25" fmla="*/ 30492 h 3056855"/>
              <a:gd name="connsiteX26" fmla="*/ 6538052 w 9177774"/>
              <a:gd name="connsiteY26" fmla="*/ 143680 h 3056855"/>
              <a:gd name="connsiteX27" fmla="*/ 6794433 w 9177774"/>
              <a:gd name="connsiteY27" fmla="*/ 30967 h 3056855"/>
              <a:gd name="connsiteX28" fmla="*/ 7077802 w 9177774"/>
              <a:gd name="connsiteY28" fmla="*/ 159555 h 3056855"/>
              <a:gd name="connsiteX29" fmla="*/ 7265740 w 9177774"/>
              <a:gd name="connsiteY29" fmla="*/ 3141 h 3056855"/>
              <a:gd name="connsiteX30" fmla="*/ 7586211 w 9177774"/>
              <a:gd name="connsiteY30" fmla="*/ 165066 h 3056855"/>
              <a:gd name="connsiteX31" fmla="*/ 7939134 w 9177774"/>
              <a:gd name="connsiteY31" fmla="*/ 11079 h 3056855"/>
              <a:gd name="connsiteX32" fmla="*/ 8198577 w 9177774"/>
              <a:gd name="connsiteY32" fmla="*/ 108755 h 3056855"/>
              <a:gd name="connsiteX33" fmla="*/ 8462080 w 9177774"/>
              <a:gd name="connsiteY33" fmla="*/ 40811 h 3056855"/>
              <a:gd name="connsiteX34" fmla="*/ 8674827 w 9177774"/>
              <a:gd name="connsiteY34" fmla="*/ 175430 h 3056855"/>
              <a:gd name="connsiteX35" fmla="*/ 8910570 w 9177774"/>
              <a:gd name="connsiteY35" fmla="*/ 14299 h 3056855"/>
              <a:gd name="connsiteX36" fmla="*/ 9173664 w 9177774"/>
              <a:gd name="connsiteY36" fmla="*/ 76891 h 3056855"/>
              <a:gd name="connsiteX0" fmla="*/ 5813 w 9183587"/>
              <a:gd name="connsiteY0" fmla="*/ 3184359 h 3370774"/>
              <a:gd name="connsiteX1" fmla="*/ 1487 w 9183587"/>
              <a:gd name="connsiteY1" fmla="*/ 3138744 h 3370774"/>
              <a:gd name="connsiteX2" fmla="*/ 34824 w 9183587"/>
              <a:gd name="connsiteY2" fmla="*/ 195519 h 3370774"/>
              <a:gd name="connsiteX3" fmla="*/ 177195 w 9183587"/>
              <a:gd name="connsiteY3" fmla="*/ 268011 h 3370774"/>
              <a:gd name="connsiteX4" fmla="*/ 378650 w 9183587"/>
              <a:gd name="connsiteY4" fmla="*/ 200722 h 3370774"/>
              <a:gd name="connsiteX5" fmla="*/ 627252 w 9183587"/>
              <a:gd name="connsiteY5" fmla="*/ 301347 h 3370774"/>
              <a:gd name="connsiteX6" fmla="*/ 859526 w 9183587"/>
              <a:gd name="connsiteY6" fmla="*/ 206640 h 3370774"/>
              <a:gd name="connsiteX7" fmla="*/ 1065402 w 9183587"/>
              <a:gd name="connsiteY7" fmla="*/ 301348 h 3370774"/>
              <a:gd name="connsiteX8" fmla="*/ 1320196 w 9183587"/>
              <a:gd name="connsiteY8" fmla="*/ 208478 h 3370774"/>
              <a:gd name="connsiteX9" fmla="*/ 1498790 w 9183587"/>
              <a:gd name="connsiteY9" fmla="*/ 296584 h 3370774"/>
              <a:gd name="connsiteX10" fmla="*/ 1697999 w 9183587"/>
              <a:gd name="connsiteY10" fmla="*/ 213785 h 3370774"/>
              <a:gd name="connsiteX11" fmla="*/ 2032189 w 9183587"/>
              <a:gd name="connsiteY11" fmla="*/ 351353 h 3370774"/>
              <a:gd name="connsiteX12" fmla="*/ 2298890 w 9183587"/>
              <a:gd name="connsiteY12" fmla="*/ 200722 h 3370774"/>
              <a:gd name="connsiteX13" fmla="*/ 2596545 w 9183587"/>
              <a:gd name="connsiteY13" fmla="*/ 332303 h 3370774"/>
              <a:gd name="connsiteX14" fmla="*/ 2847530 w 9183587"/>
              <a:gd name="connsiteY14" fmla="*/ 174597 h 3370774"/>
              <a:gd name="connsiteX15" fmla="*/ 3125183 w 9183587"/>
              <a:gd name="connsiteY15" fmla="*/ 325159 h 3370774"/>
              <a:gd name="connsiteX16" fmla="*/ 3396170 w 9183587"/>
              <a:gd name="connsiteY16" fmla="*/ 161534 h 3370774"/>
              <a:gd name="connsiteX17" fmla="*/ 3691920 w 9183587"/>
              <a:gd name="connsiteY17" fmla="*/ 289440 h 3370774"/>
              <a:gd name="connsiteX18" fmla="*/ 3931747 w 9183587"/>
              <a:gd name="connsiteY18" fmla="*/ 148471 h 3370774"/>
              <a:gd name="connsiteX19" fmla="*/ 4211033 w 9183587"/>
              <a:gd name="connsiteY19" fmla="*/ 282296 h 3370774"/>
              <a:gd name="connsiteX20" fmla="*/ 4467324 w 9183587"/>
              <a:gd name="connsiteY20" fmla="*/ 148471 h 3370774"/>
              <a:gd name="connsiteX21" fmla="*/ 4761102 w 9183587"/>
              <a:gd name="connsiteY21" fmla="*/ 289440 h 3370774"/>
              <a:gd name="connsiteX22" fmla="*/ 5055153 w 9183587"/>
              <a:gd name="connsiteY22" fmla="*/ 161534 h 3370774"/>
              <a:gd name="connsiteX23" fmla="*/ 5406420 w 9183587"/>
              <a:gd name="connsiteY23" fmla="*/ 320396 h 3370774"/>
              <a:gd name="connsiteX24" fmla="*/ 5718161 w 9183587"/>
              <a:gd name="connsiteY24" fmla="*/ 159153 h 3370774"/>
              <a:gd name="connsiteX25" fmla="*/ 6013368 w 9183587"/>
              <a:gd name="connsiteY25" fmla="*/ 309171 h 3370774"/>
              <a:gd name="connsiteX26" fmla="*/ 6268819 w 9183587"/>
              <a:gd name="connsiteY26" fmla="*/ 157996 h 3370774"/>
              <a:gd name="connsiteX27" fmla="*/ 6543865 w 9183587"/>
              <a:gd name="connsiteY27" fmla="*/ 271184 h 3370774"/>
              <a:gd name="connsiteX28" fmla="*/ 6800246 w 9183587"/>
              <a:gd name="connsiteY28" fmla="*/ 158471 h 3370774"/>
              <a:gd name="connsiteX29" fmla="*/ 7083615 w 9183587"/>
              <a:gd name="connsiteY29" fmla="*/ 287059 h 3370774"/>
              <a:gd name="connsiteX30" fmla="*/ 7271553 w 9183587"/>
              <a:gd name="connsiteY30" fmla="*/ 130645 h 3370774"/>
              <a:gd name="connsiteX31" fmla="*/ 7592024 w 9183587"/>
              <a:gd name="connsiteY31" fmla="*/ 292570 h 3370774"/>
              <a:gd name="connsiteX32" fmla="*/ 7944947 w 9183587"/>
              <a:gd name="connsiteY32" fmla="*/ 138583 h 3370774"/>
              <a:gd name="connsiteX33" fmla="*/ 8204390 w 9183587"/>
              <a:gd name="connsiteY33" fmla="*/ 236259 h 3370774"/>
              <a:gd name="connsiteX34" fmla="*/ 8467893 w 9183587"/>
              <a:gd name="connsiteY34" fmla="*/ 168315 h 3370774"/>
              <a:gd name="connsiteX35" fmla="*/ 8680640 w 9183587"/>
              <a:gd name="connsiteY35" fmla="*/ 302934 h 3370774"/>
              <a:gd name="connsiteX36" fmla="*/ 8916383 w 9183587"/>
              <a:gd name="connsiteY36" fmla="*/ 141803 h 3370774"/>
              <a:gd name="connsiteX37" fmla="*/ 9179477 w 9183587"/>
              <a:gd name="connsiteY37" fmla="*/ 204395 h 3370774"/>
              <a:gd name="connsiteX0" fmla="*/ 1133055 w 9182116"/>
              <a:gd name="connsiteY0" fmla="*/ 3179596 h 3369425"/>
              <a:gd name="connsiteX1" fmla="*/ 16 w 9182116"/>
              <a:gd name="connsiteY1" fmla="*/ 3138744 h 3369425"/>
              <a:gd name="connsiteX2" fmla="*/ 33353 w 9182116"/>
              <a:gd name="connsiteY2" fmla="*/ 195519 h 3369425"/>
              <a:gd name="connsiteX3" fmla="*/ 175724 w 9182116"/>
              <a:gd name="connsiteY3" fmla="*/ 268011 h 3369425"/>
              <a:gd name="connsiteX4" fmla="*/ 377179 w 9182116"/>
              <a:gd name="connsiteY4" fmla="*/ 200722 h 3369425"/>
              <a:gd name="connsiteX5" fmla="*/ 625781 w 9182116"/>
              <a:gd name="connsiteY5" fmla="*/ 301347 h 3369425"/>
              <a:gd name="connsiteX6" fmla="*/ 858055 w 9182116"/>
              <a:gd name="connsiteY6" fmla="*/ 206640 h 3369425"/>
              <a:gd name="connsiteX7" fmla="*/ 1063931 w 9182116"/>
              <a:gd name="connsiteY7" fmla="*/ 301348 h 3369425"/>
              <a:gd name="connsiteX8" fmla="*/ 1318725 w 9182116"/>
              <a:gd name="connsiteY8" fmla="*/ 208478 h 3369425"/>
              <a:gd name="connsiteX9" fmla="*/ 1497319 w 9182116"/>
              <a:gd name="connsiteY9" fmla="*/ 296584 h 3369425"/>
              <a:gd name="connsiteX10" fmla="*/ 1696528 w 9182116"/>
              <a:gd name="connsiteY10" fmla="*/ 213785 h 3369425"/>
              <a:gd name="connsiteX11" fmla="*/ 2030718 w 9182116"/>
              <a:gd name="connsiteY11" fmla="*/ 351353 h 3369425"/>
              <a:gd name="connsiteX12" fmla="*/ 2297419 w 9182116"/>
              <a:gd name="connsiteY12" fmla="*/ 200722 h 3369425"/>
              <a:gd name="connsiteX13" fmla="*/ 2595074 w 9182116"/>
              <a:gd name="connsiteY13" fmla="*/ 332303 h 3369425"/>
              <a:gd name="connsiteX14" fmla="*/ 2846059 w 9182116"/>
              <a:gd name="connsiteY14" fmla="*/ 174597 h 3369425"/>
              <a:gd name="connsiteX15" fmla="*/ 3123712 w 9182116"/>
              <a:gd name="connsiteY15" fmla="*/ 325159 h 3369425"/>
              <a:gd name="connsiteX16" fmla="*/ 3394699 w 9182116"/>
              <a:gd name="connsiteY16" fmla="*/ 161534 h 3369425"/>
              <a:gd name="connsiteX17" fmla="*/ 3690449 w 9182116"/>
              <a:gd name="connsiteY17" fmla="*/ 289440 h 3369425"/>
              <a:gd name="connsiteX18" fmla="*/ 3930276 w 9182116"/>
              <a:gd name="connsiteY18" fmla="*/ 148471 h 3369425"/>
              <a:gd name="connsiteX19" fmla="*/ 4209562 w 9182116"/>
              <a:gd name="connsiteY19" fmla="*/ 282296 h 3369425"/>
              <a:gd name="connsiteX20" fmla="*/ 4465853 w 9182116"/>
              <a:gd name="connsiteY20" fmla="*/ 148471 h 3369425"/>
              <a:gd name="connsiteX21" fmla="*/ 4759631 w 9182116"/>
              <a:gd name="connsiteY21" fmla="*/ 289440 h 3369425"/>
              <a:gd name="connsiteX22" fmla="*/ 5053682 w 9182116"/>
              <a:gd name="connsiteY22" fmla="*/ 161534 h 3369425"/>
              <a:gd name="connsiteX23" fmla="*/ 5404949 w 9182116"/>
              <a:gd name="connsiteY23" fmla="*/ 320396 h 3369425"/>
              <a:gd name="connsiteX24" fmla="*/ 5716690 w 9182116"/>
              <a:gd name="connsiteY24" fmla="*/ 159153 h 3369425"/>
              <a:gd name="connsiteX25" fmla="*/ 6011897 w 9182116"/>
              <a:gd name="connsiteY25" fmla="*/ 309171 h 3369425"/>
              <a:gd name="connsiteX26" fmla="*/ 6267348 w 9182116"/>
              <a:gd name="connsiteY26" fmla="*/ 157996 h 3369425"/>
              <a:gd name="connsiteX27" fmla="*/ 6542394 w 9182116"/>
              <a:gd name="connsiteY27" fmla="*/ 271184 h 3369425"/>
              <a:gd name="connsiteX28" fmla="*/ 6798775 w 9182116"/>
              <a:gd name="connsiteY28" fmla="*/ 158471 h 3369425"/>
              <a:gd name="connsiteX29" fmla="*/ 7082144 w 9182116"/>
              <a:gd name="connsiteY29" fmla="*/ 287059 h 3369425"/>
              <a:gd name="connsiteX30" fmla="*/ 7270082 w 9182116"/>
              <a:gd name="connsiteY30" fmla="*/ 130645 h 3369425"/>
              <a:gd name="connsiteX31" fmla="*/ 7590553 w 9182116"/>
              <a:gd name="connsiteY31" fmla="*/ 292570 h 3369425"/>
              <a:gd name="connsiteX32" fmla="*/ 7943476 w 9182116"/>
              <a:gd name="connsiteY32" fmla="*/ 138583 h 3369425"/>
              <a:gd name="connsiteX33" fmla="*/ 8202919 w 9182116"/>
              <a:gd name="connsiteY33" fmla="*/ 236259 h 3369425"/>
              <a:gd name="connsiteX34" fmla="*/ 8466422 w 9182116"/>
              <a:gd name="connsiteY34" fmla="*/ 168315 h 3369425"/>
              <a:gd name="connsiteX35" fmla="*/ 8679169 w 9182116"/>
              <a:gd name="connsiteY35" fmla="*/ 302934 h 3369425"/>
              <a:gd name="connsiteX36" fmla="*/ 8914912 w 9182116"/>
              <a:gd name="connsiteY36" fmla="*/ 141803 h 3369425"/>
              <a:gd name="connsiteX37" fmla="*/ 9178006 w 9182116"/>
              <a:gd name="connsiteY37" fmla="*/ 204395 h 3369425"/>
              <a:gd name="connsiteX0" fmla="*/ 4923993 w 9182104"/>
              <a:gd name="connsiteY0" fmla="*/ 3189121 h 3372138"/>
              <a:gd name="connsiteX1" fmla="*/ 4 w 9182104"/>
              <a:gd name="connsiteY1" fmla="*/ 3138744 h 3372138"/>
              <a:gd name="connsiteX2" fmla="*/ 33341 w 9182104"/>
              <a:gd name="connsiteY2" fmla="*/ 195519 h 3372138"/>
              <a:gd name="connsiteX3" fmla="*/ 175712 w 9182104"/>
              <a:gd name="connsiteY3" fmla="*/ 268011 h 3372138"/>
              <a:gd name="connsiteX4" fmla="*/ 377167 w 9182104"/>
              <a:gd name="connsiteY4" fmla="*/ 200722 h 3372138"/>
              <a:gd name="connsiteX5" fmla="*/ 625769 w 9182104"/>
              <a:gd name="connsiteY5" fmla="*/ 301347 h 3372138"/>
              <a:gd name="connsiteX6" fmla="*/ 858043 w 9182104"/>
              <a:gd name="connsiteY6" fmla="*/ 206640 h 3372138"/>
              <a:gd name="connsiteX7" fmla="*/ 1063919 w 9182104"/>
              <a:gd name="connsiteY7" fmla="*/ 301348 h 3372138"/>
              <a:gd name="connsiteX8" fmla="*/ 1318713 w 9182104"/>
              <a:gd name="connsiteY8" fmla="*/ 208478 h 3372138"/>
              <a:gd name="connsiteX9" fmla="*/ 1497307 w 9182104"/>
              <a:gd name="connsiteY9" fmla="*/ 296584 h 3372138"/>
              <a:gd name="connsiteX10" fmla="*/ 1696516 w 9182104"/>
              <a:gd name="connsiteY10" fmla="*/ 213785 h 3372138"/>
              <a:gd name="connsiteX11" fmla="*/ 2030706 w 9182104"/>
              <a:gd name="connsiteY11" fmla="*/ 351353 h 3372138"/>
              <a:gd name="connsiteX12" fmla="*/ 2297407 w 9182104"/>
              <a:gd name="connsiteY12" fmla="*/ 200722 h 3372138"/>
              <a:gd name="connsiteX13" fmla="*/ 2595062 w 9182104"/>
              <a:gd name="connsiteY13" fmla="*/ 332303 h 3372138"/>
              <a:gd name="connsiteX14" fmla="*/ 2846047 w 9182104"/>
              <a:gd name="connsiteY14" fmla="*/ 174597 h 3372138"/>
              <a:gd name="connsiteX15" fmla="*/ 3123700 w 9182104"/>
              <a:gd name="connsiteY15" fmla="*/ 325159 h 3372138"/>
              <a:gd name="connsiteX16" fmla="*/ 3394687 w 9182104"/>
              <a:gd name="connsiteY16" fmla="*/ 161534 h 3372138"/>
              <a:gd name="connsiteX17" fmla="*/ 3690437 w 9182104"/>
              <a:gd name="connsiteY17" fmla="*/ 289440 h 3372138"/>
              <a:gd name="connsiteX18" fmla="*/ 3930264 w 9182104"/>
              <a:gd name="connsiteY18" fmla="*/ 148471 h 3372138"/>
              <a:gd name="connsiteX19" fmla="*/ 4209550 w 9182104"/>
              <a:gd name="connsiteY19" fmla="*/ 282296 h 3372138"/>
              <a:gd name="connsiteX20" fmla="*/ 4465841 w 9182104"/>
              <a:gd name="connsiteY20" fmla="*/ 148471 h 3372138"/>
              <a:gd name="connsiteX21" fmla="*/ 4759619 w 9182104"/>
              <a:gd name="connsiteY21" fmla="*/ 289440 h 3372138"/>
              <a:gd name="connsiteX22" fmla="*/ 5053670 w 9182104"/>
              <a:gd name="connsiteY22" fmla="*/ 161534 h 3372138"/>
              <a:gd name="connsiteX23" fmla="*/ 5404937 w 9182104"/>
              <a:gd name="connsiteY23" fmla="*/ 320396 h 3372138"/>
              <a:gd name="connsiteX24" fmla="*/ 5716678 w 9182104"/>
              <a:gd name="connsiteY24" fmla="*/ 159153 h 3372138"/>
              <a:gd name="connsiteX25" fmla="*/ 6011885 w 9182104"/>
              <a:gd name="connsiteY25" fmla="*/ 309171 h 3372138"/>
              <a:gd name="connsiteX26" fmla="*/ 6267336 w 9182104"/>
              <a:gd name="connsiteY26" fmla="*/ 157996 h 3372138"/>
              <a:gd name="connsiteX27" fmla="*/ 6542382 w 9182104"/>
              <a:gd name="connsiteY27" fmla="*/ 271184 h 3372138"/>
              <a:gd name="connsiteX28" fmla="*/ 6798763 w 9182104"/>
              <a:gd name="connsiteY28" fmla="*/ 158471 h 3372138"/>
              <a:gd name="connsiteX29" fmla="*/ 7082132 w 9182104"/>
              <a:gd name="connsiteY29" fmla="*/ 287059 h 3372138"/>
              <a:gd name="connsiteX30" fmla="*/ 7270070 w 9182104"/>
              <a:gd name="connsiteY30" fmla="*/ 130645 h 3372138"/>
              <a:gd name="connsiteX31" fmla="*/ 7590541 w 9182104"/>
              <a:gd name="connsiteY31" fmla="*/ 292570 h 3372138"/>
              <a:gd name="connsiteX32" fmla="*/ 7943464 w 9182104"/>
              <a:gd name="connsiteY32" fmla="*/ 138583 h 3372138"/>
              <a:gd name="connsiteX33" fmla="*/ 8202907 w 9182104"/>
              <a:gd name="connsiteY33" fmla="*/ 236259 h 3372138"/>
              <a:gd name="connsiteX34" fmla="*/ 8466410 w 9182104"/>
              <a:gd name="connsiteY34" fmla="*/ 168315 h 3372138"/>
              <a:gd name="connsiteX35" fmla="*/ 8679157 w 9182104"/>
              <a:gd name="connsiteY35" fmla="*/ 302934 h 3372138"/>
              <a:gd name="connsiteX36" fmla="*/ 8914900 w 9182104"/>
              <a:gd name="connsiteY36" fmla="*/ 141803 h 3372138"/>
              <a:gd name="connsiteX37" fmla="*/ 9177994 w 9182104"/>
              <a:gd name="connsiteY37" fmla="*/ 204395 h 3372138"/>
              <a:gd name="connsiteX0" fmla="*/ 4923989 w 9182100"/>
              <a:gd name="connsiteY0" fmla="*/ 3189121 h 3189121"/>
              <a:gd name="connsiteX1" fmla="*/ 0 w 9182100"/>
              <a:gd name="connsiteY1" fmla="*/ 3138744 h 3189121"/>
              <a:gd name="connsiteX2" fmla="*/ 33337 w 9182100"/>
              <a:gd name="connsiteY2" fmla="*/ 195519 h 3189121"/>
              <a:gd name="connsiteX3" fmla="*/ 175708 w 9182100"/>
              <a:gd name="connsiteY3" fmla="*/ 268011 h 3189121"/>
              <a:gd name="connsiteX4" fmla="*/ 377163 w 9182100"/>
              <a:gd name="connsiteY4" fmla="*/ 200722 h 3189121"/>
              <a:gd name="connsiteX5" fmla="*/ 625765 w 9182100"/>
              <a:gd name="connsiteY5" fmla="*/ 301347 h 3189121"/>
              <a:gd name="connsiteX6" fmla="*/ 858039 w 9182100"/>
              <a:gd name="connsiteY6" fmla="*/ 206640 h 3189121"/>
              <a:gd name="connsiteX7" fmla="*/ 1063915 w 9182100"/>
              <a:gd name="connsiteY7" fmla="*/ 301348 h 3189121"/>
              <a:gd name="connsiteX8" fmla="*/ 1318709 w 9182100"/>
              <a:gd name="connsiteY8" fmla="*/ 208478 h 3189121"/>
              <a:gd name="connsiteX9" fmla="*/ 1497303 w 9182100"/>
              <a:gd name="connsiteY9" fmla="*/ 296584 h 3189121"/>
              <a:gd name="connsiteX10" fmla="*/ 1696512 w 9182100"/>
              <a:gd name="connsiteY10" fmla="*/ 213785 h 3189121"/>
              <a:gd name="connsiteX11" fmla="*/ 2030702 w 9182100"/>
              <a:gd name="connsiteY11" fmla="*/ 351353 h 3189121"/>
              <a:gd name="connsiteX12" fmla="*/ 2297403 w 9182100"/>
              <a:gd name="connsiteY12" fmla="*/ 200722 h 3189121"/>
              <a:gd name="connsiteX13" fmla="*/ 2595058 w 9182100"/>
              <a:gd name="connsiteY13" fmla="*/ 332303 h 3189121"/>
              <a:gd name="connsiteX14" fmla="*/ 2846043 w 9182100"/>
              <a:gd name="connsiteY14" fmla="*/ 174597 h 3189121"/>
              <a:gd name="connsiteX15" fmla="*/ 3123696 w 9182100"/>
              <a:gd name="connsiteY15" fmla="*/ 325159 h 3189121"/>
              <a:gd name="connsiteX16" fmla="*/ 3394683 w 9182100"/>
              <a:gd name="connsiteY16" fmla="*/ 161534 h 3189121"/>
              <a:gd name="connsiteX17" fmla="*/ 3690433 w 9182100"/>
              <a:gd name="connsiteY17" fmla="*/ 289440 h 3189121"/>
              <a:gd name="connsiteX18" fmla="*/ 3930260 w 9182100"/>
              <a:gd name="connsiteY18" fmla="*/ 148471 h 3189121"/>
              <a:gd name="connsiteX19" fmla="*/ 4209546 w 9182100"/>
              <a:gd name="connsiteY19" fmla="*/ 282296 h 3189121"/>
              <a:gd name="connsiteX20" fmla="*/ 4465837 w 9182100"/>
              <a:gd name="connsiteY20" fmla="*/ 148471 h 3189121"/>
              <a:gd name="connsiteX21" fmla="*/ 4759615 w 9182100"/>
              <a:gd name="connsiteY21" fmla="*/ 289440 h 3189121"/>
              <a:gd name="connsiteX22" fmla="*/ 5053666 w 9182100"/>
              <a:gd name="connsiteY22" fmla="*/ 161534 h 3189121"/>
              <a:gd name="connsiteX23" fmla="*/ 5404933 w 9182100"/>
              <a:gd name="connsiteY23" fmla="*/ 320396 h 3189121"/>
              <a:gd name="connsiteX24" fmla="*/ 5716674 w 9182100"/>
              <a:gd name="connsiteY24" fmla="*/ 159153 h 3189121"/>
              <a:gd name="connsiteX25" fmla="*/ 6011881 w 9182100"/>
              <a:gd name="connsiteY25" fmla="*/ 309171 h 3189121"/>
              <a:gd name="connsiteX26" fmla="*/ 6267332 w 9182100"/>
              <a:gd name="connsiteY26" fmla="*/ 157996 h 3189121"/>
              <a:gd name="connsiteX27" fmla="*/ 6542378 w 9182100"/>
              <a:gd name="connsiteY27" fmla="*/ 271184 h 3189121"/>
              <a:gd name="connsiteX28" fmla="*/ 6798759 w 9182100"/>
              <a:gd name="connsiteY28" fmla="*/ 158471 h 3189121"/>
              <a:gd name="connsiteX29" fmla="*/ 7082128 w 9182100"/>
              <a:gd name="connsiteY29" fmla="*/ 287059 h 3189121"/>
              <a:gd name="connsiteX30" fmla="*/ 7270066 w 9182100"/>
              <a:gd name="connsiteY30" fmla="*/ 130645 h 3189121"/>
              <a:gd name="connsiteX31" fmla="*/ 7590537 w 9182100"/>
              <a:gd name="connsiteY31" fmla="*/ 292570 h 3189121"/>
              <a:gd name="connsiteX32" fmla="*/ 7943460 w 9182100"/>
              <a:gd name="connsiteY32" fmla="*/ 138583 h 3189121"/>
              <a:gd name="connsiteX33" fmla="*/ 8202903 w 9182100"/>
              <a:gd name="connsiteY33" fmla="*/ 236259 h 3189121"/>
              <a:gd name="connsiteX34" fmla="*/ 8466406 w 9182100"/>
              <a:gd name="connsiteY34" fmla="*/ 168315 h 3189121"/>
              <a:gd name="connsiteX35" fmla="*/ 8679153 w 9182100"/>
              <a:gd name="connsiteY35" fmla="*/ 302934 h 3189121"/>
              <a:gd name="connsiteX36" fmla="*/ 8914896 w 9182100"/>
              <a:gd name="connsiteY36" fmla="*/ 141803 h 3189121"/>
              <a:gd name="connsiteX37" fmla="*/ 9177990 w 9182100"/>
              <a:gd name="connsiteY37" fmla="*/ 204395 h 3189121"/>
              <a:gd name="connsiteX0" fmla="*/ 7719576 w 9182100"/>
              <a:gd name="connsiteY0" fmla="*/ 3146258 h 3146258"/>
              <a:gd name="connsiteX1" fmla="*/ 0 w 9182100"/>
              <a:gd name="connsiteY1" fmla="*/ 3138744 h 3146258"/>
              <a:gd name="connsiteX2" fmla="*/ 33337 w 9182100"/>
              <a:gd name="connsiteY2" fmla="*/ 195519 h 3146258"/>
              <a:gd name="connsiteX3" fmla="*/ 175708 w 9182100"/>
              <a:gd name="connsiteY3" fmla="*/ 268011 h 3146258"/>
              <a:gd name="connsiteX4" fmla="*/ 377163 w 9182100"/>
              <a:gd name="connsiteY4" fmla="*/ 200722 h 3146258"/>
              <a:gd name="connsiteX5" fmla="*/ 625765 w 9182100"/>
              <a:gd name="connsiteY5" fmla="*/ 301347 h 3146258"/>
              <a:gd name="connsiteX6" fmla="*/ 858039 w 9182100"/>
              <a:gd name="connsiteY6" fmla="*/ 206640 h 3146258"/>
              <a:gd name="connsiteX7" fmla="*/ 1063915 w 9182100"/>
              <a:gd name="connsiteY7" fmla="*/ 301348 h 3146258"/>
              <a:gd name="connsiteX8" fmla="*/ 1318709 w 9182100"/>
              <a:gd name="connsiteY8" fmla="*/ 208478 h 3146258"/>
              <a:gd name="connsiteX9" fmla="*/ 1497303 w 9182100"/>
              <a:gd name="connsiteY9" fmla="*/ 296584 h 3146258"/>
              <a:gd name="connsiteX10" fmla="*/ 1696512 w 9182100"/>
              <a:gd name="connsiteY10" fmla="*/ 213785 h 3146258"/>
              <a:gd name="connsiteX11" fmla="*/ 2030702 w 9182100"/>
              <a:gd name="connsiteY11" fmla="*/ 351353 h 3146258"/>
              <a:gd name="connsiteX12" fmla="*/ 2297403 w 9182100"/>
              <a:gd name="connsiteY12" fmla="*/ 200722 h 3146258"/>
              <a:gd name="connsiteX13" fmla="*/ 2595058 w 9182100"/>
              <a:gd name="connsiteY13" fmla="*/ 332303 h 3146258"/>
              <a:gd name="connsiteX14" fmla="*/ 2846043 w 9182100"/>
              <a:gd name="connsiteY14" fmla="*/ 174597 h 3146258"/>
              <a:gd name="connsiteX15" fmla="*/ 3123696 w 9182100"/>
              <a:gd name="connsiteY15" fmla="*/ 325159 h 3146258"/>
              <a:gd name="connsiteX16" fmla="*/ 3394683 w 9182100"/>
              <a:gd name="connsiteY16" fmla="*/ 161534 h 3146258"/>
              <a:gd name="connsiteX17" fmla="*/ 3690433 w 9182100"/>
              <a:gd name="connsiteY17" fmla="*/ 289440 h 3146258"/>
              <a:gd name="connsiteX18" fmla="*/ 3930260 w 9182100"/>
              <a:gd name="connsiteY18" fmla="*/ 148471 h 3146258"/>
              <a:gd name="connsiteX19" fmla="*/ 4209546 w 9182100"/>
              <a:gd name="connsiteY19" fmla="*/ 282296 h 3146258"/>
              <a:gd name="connsiteX20" fmla="*/ 4465837 w 9182100"/>
              <a:gd name="connsiteY20" fmla="*/ 148471 h 3146258"/>
              <a:gd name="connsiteX21" fmla="*/ 4759615 w 9182100"/>
              <a:gd name="connsiteY21" fmla="*/ 289440 h 3146258"/>
              <a:gd name="connsiteX22" fmla="*/ 5053666 w 9182100"/>
              <a:gd name="connsiteY22" fmla="*/ 161534 h 3146258"/>
              <a:gd name="connsiteX23" fmla="*/ 5404933 w 9182100"/>
              <a:gd name="connsiteY23" fmla="*/ 320396 h 3146258"/>
              <a:gd name="connsiteX24" fmla="*/ 5716674 w 9182100"/>
              <a:gd name="connsiteY24" fmla="*/ 159153 h 3146258"/>
              <a:gd name="connsiteX25" fmla="*/ 6011881 w 9182100"/>
              <a:gd name="connsiteY25" fmla="*/ 309171 h 3146258"/>
              <a:gd name="connsiteX26" fmla="*/ 6267332 w 9182100"/>
              <a:gd name="connsiteY26" fmla="*/ 157996 h 3146258"/>
              <a:gd name="connsiteX27" fmla="*/ 6542378 w 9182100"/>
              <a:gd name="connsiteY27" fmla="*/ 271184 h 3146258"/>
              <a:gd name="connsiteX28" fmla="*/ 6798759 w 9182100"/>
              <a:gd name="connsiteY28" fmla="*/ 158471 h 3146258"/>
              <a:gd name="connsiteX29" fmla="*/ 7082128 w 9182100"/>
              <a:gd name="connsiteY29" fmla="*/ 287059 h 3146258"/>
              <a:gd name="connsiteX30" fmla="*/ 7270066 w 9182100"/>
              <a:gd name="connsiteY30" fmla="*/ 130645 h 3146258"/>
              <a:gd name="connsiteX31" fmla="*/ 7590537 w 9182100"/>
              <a:gd name="connsiteY31" fmla="*/ 292570 h 3146258"/>
              <a:gd name="connsiteX32" fmla="*/ 7943460 w 9182100"/>
              <a:gd name="connsiteY32" fmla="*/ 138583 h 3146258"/>
              <a:gd name="connsiteX33" fmla="*/ 8202903 w 9182100"/>
              <a:gd name="connsiteY33" fmla="*/ 236259 h 3146258"/>
              <a:gd name="connsiteX34" fmla="*/ 8466406 w 9182100"/>
              <a:gd name="connsiteY34" fmla="*/ 168315 h 3146258"/>
              <a:gd name="connsiteX35" fmla="*/ 8679153 w 9182100"/>
              <a:gd name="connsiteY35" fmla="*/ 302934 h 3146258"/>
              <a:gd name="connsiteX36" fmla="*/ 8914896 w 9182100"/>
              <a:gd name="connsiteY36" fmla="*/ 141803 h 3146258"/>
              <a:gd name="connsiteX37" fmla="*/ 9177990 w 9182100"/>
              <a:gd name="connsiteY37" fmla="*/ 204395 h 3146258"/>
              <a:gd name="connsiteX0" fmla="*/ 9162613 w 9182100"/>
              <a:gd name="connsiteY0" fmla="*/ 3160546 h 3160546"/>
              <a:gd name="connsiteX1" fmla="*/ 0 w 9182100"/>
              <a:gd name="connsiteY1" fmla="*/ 3138744 h 3160546"/>
              <a:gd name="connsiteX2" fmla="*/ 33337 w 9182100"/>
              <a:gd name="connsiteY2" fmla="*/ 195519 h 3160546"/>
              <a:gd name="connsiteX3" fmla="*/ 175708 w 9182100"/>
              <a:gd name="connsiteY3" fmla="*/ 268011 h 3160546"/>
              <a:gd name="connsiteX4" fmla="*/ 377163 w 9182100"/>
              <a:gd name="connsiteY4" fmla="*/ 200722 h 3160546"/>
              <a:gd name="connsiteX5" fmla="*/ 625765 w 9182100"/>
              <a:gd name="connsiteY5" fmla="*/ 301347 h 3160546"/>
              <a:gd name="connsiteX6" fmla="*/ 858039 w 9182100"/>
              <a:gd name="connsiteY6" fmla="*/ 206640 h 3160546"/>
              <a:gd name="connsiteX7" fmla="*/ 1063915 w 9182100"/>
              <a:gd name="connsiteY7" fmla="*/ 301348 h 3160546"/>
              <a:gd name="connsiteX8" fmla="*/ 1318709 w 9182100"/>
              <a:gd name="connsiteY8" fmla="*/ 208478 h 3160546"/>
              <a:gd name="connsiteX9" fmla="*/ 1497303 w 9182100"/>
              <a:gd name="connsiteY9" fmla="*/ 296584 h 3160546"/>
              <a:gd name="connsiteX10" fmla="*/ 1696512 w 9182100"/>
              <a:gd name="connsiteY10" fmla="*/ 213785 h 3160546"/>
              <a:gd name="connsiteX11" fmla="*/ 2030702 w 9182100"/>
              <a:gd name="connsiteY11" fmla="*/ 351353 h 3160546"/>
              <a:gd name="connsiteX12" fmla="*/ 2297403 w 9182100"/>
              <a:gd name="connsiteY12" fmla="*/ 200722 h 3160546"/>
              <a:gd name="connsiteX13" fmla="*/ 2595058 w 9182100"/>
              <a:gd name="connsiteY13" fmla="*/ 332303 h 3160546"/>
              <a:gd name="connsiteX14" fmla="*/ 2846043 w 9182100"/>
              <a:gd name="connsiteY14" fmla="*/ 174597 h 3160546"/>
              <a:gd name="connsiteX15" fmla="*/ 3123696 w 9182100"/>
              <a:gd name="connsiteY15" fmla="*/ 325159 h 3160546"/>
              <a:gd name="connsiteX16" fmla="*/ 3394683 w 9182100"/>
              <a:gd name="connsiteY16" fmla="*/ 161534 h 3160546"/>
              <a:gd name="connsiteX17" fmla="*/ 3690433 w 9182100"/>
              <a:gd name="connsiteY17" fmla="*/ 289440 h 3160546"/>
              <a:gd name="connsiteX18" fmla="*/ 3930260 w 9182100"/>
              <a:gd name="connsiteY18" fmla="*/ 148471 h 3160546"/>
              <a:gd name="connsiteX19" fmla="*/ 4209546 w 9182100"/>
              <a:gd name="connsiteY19" fmla="*/ 282296 h 3160546"/>
              <a:gd name="connsiteX20" fmla="*/ 4465837 w 9182100"/>
              <a:gd name="connsiteY20" fmla="*/ 148471 h 3160546"/>
              <a:gd name="connsiteX21" fmla="*/ 4759615 w 9182100"/>
              <a:gd name="connsiteY21" fmla="*/ 289440 h 3160546"/>
              <a:gd name="connsiteX22" fmla="*/ 5053666 w 9182100"/>
              <a:gd name="connsiteY22" fmla="*/ 161534 h 3160546"/>
              <a:gd name="connsiteX23" fmla="*/ 5404933 w 9182100"/>
              <a:gd name="connsiteY23" fmla="*/ 320396 h 3160546"/>
              <a:gd name="connsiteX24" fmla="*/ 5716674 w 9182100"/>
              <a:gd name="connsiteY24" fmla="*/ 159153 h 3160546"/>
              <a:gd name="connsiteX25" fmla="*/ 6011881 w 9182100"/>
              <a:gd name="connsiteY25" fmla="*/ 309171 h 3160546"/>
              <a:gd name="connsiteX26" fmla="*/ 6267332 w 9182100"/>
              <a:gd name="connsiteY26" fmla="*/ 157996 h 3160546"/>
              <a:gd name="connsiteX27" fmla="*/ 6542378 w 9182100"/>
              <a:gd name="connsiteY27" fmla="*/ 271184 h 3160546"/>
              <a:gd name="connsiteX28" fmla="*/ 6798759 w 9182100"/>
              <a:gd name="connsiteY28" fmla="*/ 158471 h 3160546"/>
              <a:gd name="connsiteX29" fmla="*/ 7082128 w 9182100"/>
              <a:gd name="connsiteY29" fmla="*/ 287059 h 3160546"/>
              <a:gd name="connsiteX30" fmla="*/ 7270066 w 9182100"/>
              <a:gd name="connsiteY30" fmla="*/ 130645 h 3160546"/>
              <a:gd name="connsiteX31" fmla="*/ 7590537 w 9182100"/>
              <a:gd name="connsiteY31" fmla="*/ 292570 h 3160546"/>
              <a:gd name="connsiteX32" fmla="*/ 7943460 w 9182100"/>
              <a:gd name="connsiteY32" fmla="*/ 138583 h 3160546"/>
              <a:gd name="connsiteX33" fmla="*/ 8202903 w 9182100"/>
              <a:gd name="connsiteY33" fmla="*/ 236259 h 3160546"/>
              <a:gd name="connsiteX34" fmla="*/ 8466406 w 9182100"/>
              <a:gd name="connsiteY34" fmla="*/ 168315 h 3160546"/>
              <a:gd name="connsiteX35" fmla="*/ 8679153 w 9182100"/>
              <a:gd name="connsiteY35" fmla="*/ 302934 h 3160546"/>
              <a:gd name="connsiteX36" fmla="*/ 8914896 w 9182100"/>
              <a:gd name="connsiteY36" fmla="*/ 141803 h 3160546"/>
              <a:gd name="connsiteX37" fmla="*/ 9177990 w 9182100"/>
              <a:gd name="connsiteY37" fmla="*/ 204395 h 3160546"/>
              <a:gd name="connsiteX0" fmla="*/ 9324538 w 9324538"/>
              <a:gd name="connsiteY0" fmla="*/ 3155784 h 3155784"/>
              <a:gd name="connsiteX1" fmla="*/ 0 w 9324538"/>
              <a:gd name="connsiteY1" fmla="*/ 3138744 h 3155784"/>
              <a:gd name="connsiteX2" fmla="*/ 33337 w 9324538"/>
              <a:gd name="connsiteY2" fmla="*/ 195519 h 3155784"/>
              <a:gd name="connsiteX3" fmla="*/ 175708 w 9324538"/>
              <a:gd name="connsiteY3" fmla="*/ 268011 h 3155784"/>
              <a:gd name="connsiteX4" fmla="*/ 377163 w 9324538"/>
              <a:gd name="connsiteY4" fmla="*/ 200722 h 3155784"/>
              <a:gd name="connsiteX5" fmla="*/ 625765 w 9324538"/>
              <a:gd name="connsiteY5" fmla="*/ 301347 h 3155784"/>
              <a:gd name="connsiteX6" fmla="*/ 858039 w 9324538"/>
              <a:gd name="connsiteY6" fmla="*/ 206640 h 3155784"/>
              <a:gd name="connsiteX7" fmla="*/ 1063915 w 9324538"/>
              <a:gd name="connsiteY7" fmla="*/ 301348 h 3155784"/>
              <a:gd name="connsiteX8" fmla="*/ 1318709 w 9324538"/>
              <a:gd name="connsiteY8" fmla="*/ 208478 h 3155784"/>
              <a:gd name="connsiteX9" fmla="*/ 1497303 w 9324538"/>
              <a:gd name="connsiteY9" fmla="*/ 296584 h 3155784"/>
              <a:gd name="connsiteX10" fmla="*/ 1696512 w 9324538"/>
              <a:gd name="connsiteY10" fmla="*/ 213785 h 3155784"/>
              <a:gd name="connsiteX11" fmla="*/ 2030702 w 9324538"/>
              <a:gd name="connsiteY11" fmla="*/ 351353 h 3155784"/>
              <a:gd name="connsiteX12" fmla="*/ 2297403 w 9324538"/>
              <a:gd name="connsiteY12" fmla="*/ 200722 h 3155784"/>
              <a:gd name="connsiteX13" fmla="*/ 2595058 w 9324538"/>
              <a:gd name="connsiteY13" fmla="*/ 332303 h 3155784"/>
              <a:gd name="connsiteX14" fmla="*/ 2846043 w 9324538"/>
              <a:gd name="connsiteY14" fmla="*/ 174597 h 3155784"/>
              <a:gd name="connsiteX15" fmla="*/ 3123696 w 9324538"/>
              <a:gd name="connsiteY15" fmla="*/ 325159 h 3155784"/>
              <a:gd name="connsiteX16" fmla="*/ 3394683 w 9324538"/>
              <a:gd name="connsiteY16" fmla="*/ 161534 h 3155784"/>
              <a:gd name="connsiteX17" fmla="*/ 3690433 w 9324538"/>
              <a:gd name="connsiteY17" fmla="*/ 289440 h 3155784"/>
              <a:gd name="connsiteX18" fmla="*/ 3930260 w 9324538"/>
              <a:gd name="connsiteY18" fmla="*/ 148471 h 3155784"/>
              <a:gd name="connsiteX19" fmla="*/ 4209546 w 9324538"/>
              <a:gd name="connsiteY19" fmla="*/ 282296 h 3155784"/>
              <a:gd name="connsiteX20" fmla="*/ 4465837 w 9324538"/>
              <a:gd name="connsiteY20" fmla="*/ 148471 h 3155784"/>
              <a:gd name="connsiteX21" fmla="*/ 4759615 w 9324538"/>
              <a:gd name="connsiteY21" fmla="*/ 289440 h 3155784"/>
              <a:gd name="connsiteX22" fmla="*/ 5053666 w 9324538"/>
              <a:gd name="connsiteY22" fmla="*/ 161534 h 3155784"/>
              <a:gd name="connsiteX23" fmla="*/ 5404933 w 9324538"/>
              <a:gd name="connsiteY23" fmla="*/ 320396 h 3155784"/>
              <a:gd name="connsiteX24" fmla="*/ 5716674 w 9324538"/>
              <a:gd name="connsiteY24" fmla="*/ 159153 h 3155784"/>
              <a:gd name="connsiteX25" fmla="*/ 6011881 w 9324538"/>
              <a:gd name="connsiteY25" fmla="*/ 309171 h 3155784"/>
              <a:gd name="connsiteX26" fmla="*/ 6267332 w 9324538"/>
              <a:gd name="connsiteY26" fmla="*/ 157996 h 3155784"/>
              <a:gd name="connsiteX27" fmla="*/ 6542378 w 9324538"/>
              <a:gd name="connsiteY27" fmla="*/ 271184 h 3155784"/>
              <a:gd name="connsiteX28" fmla="*/ 6798759 w 9324538"/>
              <a:gd name="connsiteY28" fmla="*/ 158471 h 3155784"/>
              <a:gd name="connsiteX29" fmla="*/ 7082128 w 9324538"/>
              <a:gd name="connsiteY29" fmla="*/ 287059 h 3155784"/>
              <a:gd name="connsiteX30" fmla="*/ 7270066 w 9324538"/>
              <a:gd name="connsiteY30" fmla="*/ 130645 h 3155784"/>
              <a:gd name="connsiteX31" fmla="*/ 7590537 w 9324538"/>
              <a:gd name="connsiteY31" fmla="*/ 292570 h 3155784"/>
              <a:gd name="connsiteX32" fmla="*/ 7943460 w 9324538"/>
              <a:gd name="connsiteY32" fmla="*/ 138583 h 3155784"/>
              <a:gd name="connsiteX33" fmla="*/ 8202903 w 9324538"/>
              <a:gd name="connsiteY33" fmla="*/ 236259 h 3155784"/>
              <a:gd name="connsiteX34" fmla="*/ 8466406 w 9324538"/>
              <a:gd name="connsiteY34" fmla="*/ 168315 h 3155784"/>
              <a:gd name="connsiteX35" fmla="*/ 8679153 w 9324538"/>
              <a:gd name="connsiteY35" fmla="*/ 302934 h 3155784"/>
              <a:gd name="connsiteX36" fmla="*/ 8914896 w 9324538"/>
              <a:gd name="connsiteY36" fmla="*/ 141803 h 3155784"/>
              <a:gd name="connsiteX37" fmla="*/ 9177990 w 9324538"/>
              <a:gd name="connsiteY37" fmla="*/ 204395 h 3155784"/>
              <a:gd name="connsiteX0" fmla="*/ 9324538 w 9938546"/>
              <a:gd name="connsiteY0" fmla="*/ 3155784 h 3359321"/>
              <a:gd name="connsiteX1" fmla="*/ 9224963 w 9938546"/>
              <a:gd name="connsiteY1" fmla="*/ 3148269 h 3359321"/>
              <a:gd name="connsiteX2" fmla="*/ 0 w 9938546"/>
              <a:gd name="connsiteY2" fmla="*/ 3138744 h 3359321"/>
              <a:gd name="connsiteX3" fmla="*/ 33337 w 9938546"/>
              <a:gd name="connsiteY3" fmla="*/ 195519 h 3359321"/>
              <a:gd name="connsiteX4" fmla="*/ 175708 w 9938546"/>
              <a:gd name="connsiteY4" fmla="*/ 268011 h 3359321"/>
              <a:gd name="connsiteX5" fmla="*/ 377163 w 9938546"/>
              <a:gd name="connsiteY5" fmla="*/ 200722 h 3359321"/>
              <a:gd name="connsiteX6" fmla="*/ 625765 w 9938546"/>
              <a:gd name="connsiteY6" fmla="*/ 301347 h 3359321"/>
              <a:gd name="connsiteX7" fmla="*/ 858039 w 9938546"/>
              <a:gd name="connsiteY7" fmla="*/ 206640 h 3359321"/>
              <a:gd name="connsiteX8" fmla="*/ 1063915 w 9938546"/>
              <a:gd name="connsiteY8" fmla="*/ 301348 h 3359321"/>
              <a:gd name="connsiteX9" fmla="*/ 1318709 w 9938546"/>
              <a:gd name="connsiteY9" fmla="*/ 208478 h 3359321"/>
              <a:gd name="connsiteX10" fmla="*/ 1497303 w 9938546"/>
              <a:gd name="connsiteY10" fmla="*/ 296584 h 3359321"/>
              <a:gd name="connsiteX11" fmla="*/ 1696512 w 9938546"/>
              <a:gd name="connsiteY11" fmla="*/ 213785 h 3359321"/>
              <a:gd name="connsiteX12" fmla="*/ 2030702 w 9938546"/>
              <a:gd name="connsiteY12" fmla="*/ 351353 h 3359321"/>
              <a:gd name="connsiteX13" fmla="*/ 2297403 w 9938546"/>
              <a:gd name="connsiteY13" fmla="*/ 200722 h 3359321"/>
              <a:gd name="connsiteX14" fmla="*/ 2595058 w 9938546"/>
              <a:gd name="connsiteY14" fmla="*/ 332303 h 3359321"/>
              <a:gd name="connsiteX15" fmla="*/ 2846043 w 9938546"/>
              <a:gd name="connsiteY15" fmla="*/ 174597 h 3359321"/>
              <a:gd name="connsiteX16" fmla="*/ 3123696 w 9938546"/>
              <a:gd name="connsiteY16" fmla="*/ 325159 h 3359321"/>
              <a:gd name="connsiteX17" fmla="*/ 3394683 w 9938546"/>
              <a:gd name="connsiteY17" fmla="*/ 161534 h 3359321"/>
              <a:gd name="connsiteX18" fmla="*/ 3690433 w 9938546"/>
              <a:gd name="connsiteY18" fmla="*/ 289440 h 3359321"/>
              <a:gd name="connsiteX19" fmla="*/ 3930260 w 9938546"/>
              <a:gd name="connsiteY19" fmla="*/ 148471 h 3359321"/>
              <a:gd name="connsiteX20" fmla="*/ 4209546 w 9938546"/>
              <a:gd name="connsiteY20" fmla="*/ 282296 h 3359321"/>
              <a:gd name="connsiteX21" fmla="*/ 4465837 w 9938546"/>
              <a:gd name="connsiteY21" fmla="*/ 148471 h 3359321"/>
              <a:gd name="connsiteX22" fmla="*/ 4759615 w 9938546"/>
              <a:gd name="connsiteY22" fmla="*/ 289440 h 3359321"/>
              <a:gd name="connsiteX23" fmla="*/ 5053666 w 9938546"/>
              <a:gd name="connsiteY23" fmla="*/ 161534 h 3359321"/>
              <a:gd name="connsiteX24" fmla="*/ 5404933 w 9938546"/>
              <a:gd name="connsiteY24" fmla="*/ 320396 h 3359321"/>
              <a:gd name="connsiteX25" fmla="*/ 5716674 w 9938546"/>
              <a:gd name="connsiteY25" fmla="*/ 159153 h 3359321"/>
              <a:gd name="connsiteX26" fmla="*/ 6011881 w 9938546"/>
              <a:gd name="connsiteY26" fmla="*/ 309171 h 3359321"/>
              <a:gd name="connsiteX27" fmla="*/ 6267332 w 9938546"/>
              <a:gd name="connsiteY27" fmla="*/ 157996 h 3359321"/>
              <a:gd name="connsiteX28" fmla="*/ 6542378 w 9938546"/>
              <a:gd name="connsiteY28" fmla="*/ 271184 h 3359321"/>
              <a:gd name="connsiteX29" fmla="*/ 6798759 w 9938546"/>
              <a:gd name="connsiteY29" fmla="*/ 158471 h 3359321"/>
              <a:gd name="connsiteX30" fmla="*/ 7082128 w 9938546"/>
              <a:gd name="connsiteY30" fmla="*/ 287059 h 3359321"/>
              <a:gd name="connsiteX31" fmla="*/ 7270066 w 9938546"/>
              <a:gd name="connsiteY31" fmla="*/ 130645 h 3359321"/>
              <a:gd name="connsiteX32" fmla="*/ 7590537 w 9938546"/>
              <a:gd name="connsiteY32" fmla="*/ 292570 h 3359321"/>
              <a:gd name="connsiteX33" fmla="*/ 7943460 w 9938546"/>
              <a:gd name="connsiteY33" fmla="*/ 138583 h 3359321"/>
              <a:gd name="connsiteX34" fmla="*/ 8202903 w 9938546"/>
              <a:gd name="connsiteY34" fmla="*/ 236259 h 3359321"/>
              <a:gd name="connsiteX35" fmla="*/ 8466406 w 9938546"/>
              <a:gd name="connsiteY35" fmla="*/ 168315 h 3359321"/>
              <a:gd name="connsiteX36" fmla="*/ 8679153 w 9938546"/>
              <a:gd name="connsiteY36" fmla="*/ 302934 h 3359321"/>
              <a:gd name="connsiteX37" fmla="*/ 8914896 w 9938546"/>
              <a:gd name="connsiteY37" fmla="*/ 141803 h 3359321"/>
              <a:gd name="connsiteX38" fmla="*/ 9177990 w 9938546"/>
              <a:gd name="connsiteY38" fmla="*/ 204395 h 3359321"/>
              <a:gd name="connsiteX0" fmla="*/ 9186426 w 9902234"/>
              <a:gd name="connsiteY0" fmla="*/ 207796 h 3359321"/>
              <a:gd name="connsiteX1" fmla="*/ 9224963 w 9902234"/>
              <a:gd name="connsiteY1" fmla="*/ 3148269 h 3359321"/>
              <a:gd name="connsiteX2" fmla="*/ 0 w 9902234"/>
              <a:gd name="connsiteY2" fmla="*/ 3138744 h 3359321"/>
              <a:gd name="connsiteX3" fmla="*/ 33337 w 9902234"/>
              <a:gd name="connsiteY3" fmla="*/ 195519 h 3359321"/>
              <a:gd name="connsiteX4" fmla="*/ 175708 w 9902234"/>
              <a:gd name="connsiteY4" fmla="*/ 268011 h 3359321"/>
              <a:gd name="connsiteX5" fmla="*/ 377163 w 9902234"/>
              <a:gd name="connsiteY5" fmla="*/ 200722 h 3359321"/>
              <a:gd name="connsiteX6" fmla="*/ 625765 w 9902234"/>
              <a:gd name="connsiteY6" fmla="*/ 301347 h 3359321"/>
              <a:gd name="connsiteX7" fmla="*/ 858039 w 9902234"/>
              <a:gd name="connsiteY7" fmla="*/ 206640 h 3359321"/>
              <a:gd name="connsiteX8" fmla="*/ 1063915 w 9902234"/>
              <a:gd name="connsiteY8" fmla="*/ 301348 h 3359321"/>
              <a:gd name="connsiteX9" fmla="*/ 1318709 w 9902234"/>
              <a:gd name="connsiteY9" fmla="*/ 208478 h 3359321"/>
              <a:gd name="connsiteX10" fmla="*/ 1497303 w 9902234"/>
              <a:gd name="connsiteY10" fmla="*/ 296584 h 3359321"/>
              <a:gd name="connsiteX11" fmla="*/ 1696512 w 9902234"/>
              <a:gd name="connsiteY11" fmla="*/ 213785 h 3359321"/>
              <a:gd name="connsiteX12" fmla="*/ 2030702 w 9902234"/>
              <a:gd name="connsiteY12" fmla="*/ 351353 h 3359321"/>
              <a:gd name="connsiteX13" fmla="*/ 2297403 w 9902234"/>
              <a:gd name="connsiteY13" fmla="*/ 200722 h 3359321"/>
              <a:gd name="connsiteX14" fmla="*/ 2595058 w 9902234"/>
              <a:gd name="connsiteY14" fmla="*/ 332303 h 3359321"/>
              <a:gd name="connsiteX15" fmla="*/ 2846043 w 9902234"/>
              <a:gd name="connsiteY15" fmla="*/ 174597 h 3359321"/>
              <a:gd name="connsiteX16" fmla="*/ 3123696 w 9902234"/>
              <a:gd name="connsiteY16" fmla="*/ 325159 h 3359321"/>
              <a:gd name="connsiteX17" fmla="*/ 3394683 w 9902234"/>
              <a:gd name="connsiteY17" fmla="*/ 161534 h 3359321"/>
              <a:gd name="connsiteX18" fmla="*/ 3690433 w 9902234"/>
              <a:gd name="connsiteY18" fmla="*/ 289440 h 3359321"/>
              <a:gd name="connsiteX19" fmla="*/ 3930260 w 9902234"/>
              <a:gd name="connsiteY19" fmla="*/ 148471 h 3359321"/>
              <a:gd name="connsiteX20" fmla="*/ 4209546 w 9902234"/>
              <a:gd name="connsiteY20" fmla="*/ 282296 h 3359321"/>
              <a:gd name="connsiteX21" fmla="*/ 4465837 w 9902234"/>
              <a:gd name="connsiteY21" fmla="*/ 148471 h 3359321"/>
              <a:gd name="connsiteX22" fmla="*/ 4759615 w 9902234"/>
              <a:gd name="connsiteY22" fmla="*/ 289440 h 3359321"/>
              <a:gd name="connsiteX23" fmla="*/ 5053666 w 9902234"/>
              <a:gd name="connsiteY23" fmla="*/ 161534 h 3359321"/>
              <a:gd name="connsiteX24" fmla="*/ 5404933 w 9902234"/>
              <a:gd name="connsiteY24" fmla="*/ 320396 h 3359321"/>
              <a:gd name="connsiteX25" fmla="*/ 5716674 w 9902234"/>
              <a:gd name="connsiteY25" fmla="*/ 159153 h 3359321"/>
              <a:gd name="connsiteX26" fmla="*/ 6011881 w 9902234"/>
              <a:gd name="connsiteY26" fmla="*/ 309171 h 3359321"/>
              <a:gd name="connsiteX27" fmla="*/ 6267332 w 9902234"/>
              <a:gd name="connsiteY27" fmla="*/ 157996 h 3359321"/>
              <a:gd name="connsiteX28" fmla="*/ 6542378 w 9902234"/>
              <a:gd name="connsiteY28" fmla="*/ 271184 h 3359321"/>
              <a:gd name="connsiteX29" fmla="*/ 6798759 w 9902234"/>
              <a:gd name="connsiteY29" fmla="*/ 158471 h 3359321"/>
              <a:gd name="connsiteX30" fmla="*/ 7082128 w 9902234"/>
              <a:gd name="connsiteY30" fmla="*/ 287059 h 3359321"/>
              <a:gd name="connsiteX31" fmla="*/ 7270066 w 9902234"/>
              <a:gd name="connsiteY31" fmla="*/ 130645 h 3359321"/>
              <a:gd name="connsiteX32" fmla="*/ 7590537 w 9902234"/>
              <a:gd name="connsiteY32" fmla="*/ 292570 h 3359321"/>
              <a:gd name="connsiteX33" fmla="*/ 7943460 w 9902234"/>
              <a:gd name="connsiteY33" fmla="*/ 138583 h 3359321"/>
              <a:gd name="connsiteX34" fmla="*/ 8202903 w 9902234"/>
              <a:gd name="connsiteY34" fmla="*/ 236259 h 3359321"/>
              <a:gd name="connsiteX35" fmla="*/ 8466406 w 9902234"/>
              <a:gd name="connsiteY35" fmla="*/ 168315 h 3359321"/>
              <a:gd name="connsiteX36" fmla="*/ 8679153 w 9902234"/>
              <a:gd name="connsiteY36" fmla="*/ 302934 h 3359321"/>
              <a:gd name="connsiteX37" fmla="*/ 8914896 w 9902234"/>
              <a:gd name="connsiteY37" fmla="*/ 141803 h 3359321"/>
              <a:gd name="connsiteX38" fmla="*/ 9177990 w 9902234"/>
              <a:gd name="connsiteY38" fmla="*/ 204395 h 3359321"/>
              <a:gd name="connsiteX0" fmla="*/ 9186426 w 9225415"/>
              <a:gd name="connsiteY0" fmla="*/ 207796 h 3359321"/>
              <a:gd name="connsiteX1" fmla="*/ 9224963 w 9225415"/>
              <a:gd name="connsiteY1" fmla="*/ 3148269 h 3359321"/>
              <a:gd name="connsiteX2" fmla="*/ 0 w 9225415"/>
              <a:gd name="connsiteY2" fmla="*/ 3138744 h 3359321"/>
              <a:gd name="connsiteX3" fmla="*/ 33337 w 9225415"/>
              <a:gd name="connsiteY3" fmla="*/ 195519 h 3359321"/>
              <a:gd name="connsiteX4" fmla="*/ 175708 w 9225415"/>
              <a:gd name="connsiteY4" fmla="*/ 268011 h 3359321"/>
              <a:gd name="connsiteX5" fmla="*/ 377163 w 9225415"/>
              <a:gd name="connsiteY5" fmla="*/ 200722 h 3359321"/>
              <a:gd name="connsiteX6" fmla="*/ 625765 w 9225415"/>
              <a:gd name="connsiteY6" fmla="*/ 301347 h 3359321"/>
              <a:gd name="connsiteX7" fmla="*/ 858039 w 9225415"/>
              <a:gd name="connsiteY7" fmla="*/ 206640 h 3359321"/>
              <a:gd name="connsiteX8" fmla="*/ 1063915 w 9225415"/>
              <a:gd name="connsiteY8" fmla="*/ 301348 h 3359321"/>
              <a:gd name="connsiteX9" fmla="*/ 1318709 w 9225415"/>
              <a:gd name="connsiteY9" fmla="*/ 208478 h 3359321"/>
              <a:gd name="connsiteX10" fmla="*/ 1497303 w 9225415"/>
              <a:gd name="connsiteY10" fmla="*/ 296584 h 3359321"/>
              <a:gd name="connsiteX11" fmla="*/ 1696512 w 9225415"/>
              <a:gd name="connsiteY11" fmla="*/ 213785 h 3359321"/>
              <a:gd name="connsiteX12" fmla="*/ 2030702 w 9225415"/>
              <a:gd name="connsiteY12" fmla="*/ 351353 h 3359321"/>
              <a:gd name="connsiteX13" fmla="*/ 2297403 w 9225415"/>
              <a:gd name="connsiteY13" fmla="*/ 200722 h 3359321"/>
              <a:gd name="connsiteX14" fmla="*/ 2595058 w 9225415"/>
              <a:gd name="connsiteY14" fmla="*/ 332303 h 3359321"/>
              <a:gd name="connsiteX15" fmla="*/ 2846043 w 9225415"/>
              <a:gd name="connsiteY15" fmla="*/ 174597 h 3359321"/>
              <a:gd name="connsiteX16" fmla="*/ 3123696 w 9225415"/>
              <a:gd name="connsiteY16" fmla="*/ 325159 h 3359321"/>
              <a:gd name="connsiteX17" fmla="*/ 3394683 w 9225415"/>
              <a:gd name="connsiteY17" fmla="*/ 161534 h 3359321"/>
              <a:gd name="connsiteX18" fmla="*/ 3690433 w 9225415"/>
              <a:gd name="connsiteY18" fmla="*/ 289440 h 3359321"/>
              <a:gd name="connsiteX19" fmla="*/ 3930260 w 9225415"/>
              <a:gd name="connsiteY19" fmla="*/ 148471 h 3359321"/>
              <a:gd name="connsiteX20" fmla="*/ 4209546 w 9225415"/>
              <a:gd name="connsiteY20" fmla="*/ 282296 h 3359321"/>
              <a:gd name="connsiteX21" fmla="*/ 4465837 w 9225415"/>
              <a:gd name="connsiteY21" fmla="*/ 148471 h 3359321"/>
              <a:gd name="connsiteX22" fmla="*/ 4759615 w 9225415"/>
              <a:gd name="connsiteY22" fmla="*/ 289440 h 3359321"/>
              <a:gd name="connsiteX23" fmla="*/ 5053666 w 9225415"/>
              <a:gd name="connsiteY23" fmla="*/ 161534 h 3359321"/>
              <a:gd name="connsiteX24" fmla="*/ 5404933 w 9225415"/>
              <a:gd name="connsiteY24" fmla="*/ 320396 h 3359321"/>
              <a:gd name="connsiteX25" fmla="*/ 5716674 w 9225415"/>
              <a:gd name="connsiteY25" fmla="*/ 159153 h 3359321"/>
              <a:gd name="connsiteX26" fmla="*/ 6011881 w 9225415"/>
              <a:gd name="connsiteY26" fmla="*/ 309171 h 3359321"/>
              <a:gd name="connsiteX27" fmla="*/ 6267332 w 9225415"/>
              <a:gd name="connsiteY27" fmla="*/ 157996 h 3359321"/>
              <a:gd name="connsiteX28" fmla="*/ 6542378 w 9225415"/>
              <a:gd name="connsiteY28" fmla="*/ 271184 h 3359321"/>
              <a:gd name="connsiteX29" fmla="*/ 6798759 w 9225415"/>
              <a:gd name="connsiteY29" fmla="*/ 158471 h 3359321"/>
              <a:gd name="connsiteX30" fmla="*/ 7082128 w 9225415"/>
              <a:gd name="connsiteY30" fmla="*/ 287059 h 3359321"/>
              <a:gd name="connsiteX31" fmla="*/ 7270066 w 9225415"/>
              <a:gd name="connsiteY31" fmla="*/ 130645 h 3359321"/>
              <a:gd name="connsiteX32" fmla="*/ 7590537 w 9225415"/>
              <a:gd name="connsiteY32" fmla="*/ 292570 h 3359321"/>
              <a:gd name="connsiteX33" fmla="*/ 7943460 w 9225415"/>
              <a:gd name="connsiteY33" fmla="*/ 138583 h 3359321"/>
              <a:gd name="connsiteX34" fmla="*/ 8202903 w 9225415"/>
              <a:gd name="connsiteY34" fmla="*/ 236259 h 3359321"/>
              <a:gd name="connsiteX35" fmla="*/ 8466406 w 9225415"/>
              <a:gd name="connsiteY35" fmla="*/ 168315 h 3359321"/>
              <a:gd name="connsiteX36" fmla="*/ 8679153 w 9225415"/>
              <a:gd name="connsiteY36" fmla="*/ 302934 h 3359321"/>
              <a:gd name="connsiteX37" fmla="*/ 8914896 w 9225415"/>
              <a:gd name="connsiteY37" fmla="*/ 141803 h 3359321"/>
              <a:gd name="connsiteX38" fmla="*/ 9177990 w 9225415"/>
              <a:gd name="connsiteY38" fmla="*/ 204395 h 3359321"/>
              <a:gd name="connsiteX0" fmla="*/ 9186426 w 9225415"/>
              <a:gd name="connsiteY0" fmla="*/ 207796 h 3361485"/>
              <a:gd name="connsiteX1" fmla="*/ 9224963 w 9225415"/>
              <a:gd name="connsiteY1" fmla="*/ 3148269 h 3361485"/>
              <a:gd name="connsiteX2" fmla="*/ 0 w 9225415"/>
              <a:gd name="connsiteY2" fmla="*/ 3138744 h 3361485"/>
              <a:gd name="connsiteX3" fmla="*/ 33337 w 9225415"/>
              <a:gd name="connsiteY3" fmla="*/ 195519 h 3361485"/>
              <a:gd name="connsiteX4" fmla="*/ 175708 w 9225415"/>
              <a:gd name="connsiteY4" fmla="*/ 268011 h 3361485"/>
              <a:gd name="connsiteX5" fmla="*/ 377163 w 9225415"/>
              <a:gd name="connsiteY5" fmla="*/ 200722 h 3361485"/>
              <a:gd name="connsiteX6" fmla="*/ 625765 w 9225415"/>
              <a:gd name="connsiteY6" fmla="*/ 301347 h 3361485"/>
              <a:gd name="connsiteX7" fmla="*/ 858039 w 9225415"/>
              <a:gd name="connsiteY7" fmla="*/ 206640 h 3361485"/>
              <a:gd name="connsiteX8" fmla="*/ 1063915 w 9225415"/>
              <a:gd name="connsiteY8" fmla="*/ 301348 h 3361485"/>
              <a:gd name="connsiteX9" fmla="*/ 1318709 w 9225415"/>
              <a:gd name="connsiteY9" fmla="*/ 208478 h 3361485"/>
              <a:gd name="connsiteX10" fmla="*/ 1497303 w 9225415"/>
              <a:gd name="connsiteY10" fmla="*/ 296584 h 3361485"/>
              <a:gd name="connsiteX11" fmla="*/ 1696512 w 9225415"/>
              <a:gd name="connsiteY11" fmla="*/ 213785 h 3361485"/>
              <a:gd name="connsiteX12" fmla="*/ 2030702 w 9225415"/>
              <a:gd name="connsiteY12" fmla="*/ 351353 h 3361485"/>
              <a:gd name="connsiteX13" fmla="*/ 2297403 w 9225415"/>
              <a:gd name="connsiteY13" fmla="*/ 200722 h 3361485"/>
              <a:gd name="connsiteX14" fmla="*/ 2595058 w 9225415"/>
              <a:gd name="connsiteY14" fmla="*/ 332303 h 3361485"/>
              <a:gd name="connsiteX15" fmla="*/ 2846043 w 9225415"/>
              <a:gd name="connsiteY15" fmla="*/ 174597 h 3361485"/>
              <a:gd name="connsiteX16" fmla="*/ 3123696 w 9225415"/>
              <a:gd name="connsiteY16" fmla="*/ 325159 h 3361485"/>
              <a:gd name="connsiteX17" fmla="*/ 3394683 w 9225415"/>
              <a:gd name="connsiteY17" fmla="*/ 161534 h 3361485"/>
              <a:gd name="connsiteX18" fmla="*/ 3690433 w 9225415"/>
              <a:gd name="connsiteY18" fmla="*/ 289440 h 3361485"/>
              <a:gd name="connsiteX19" fmla="*/ 3930260 w 9225415"/>
              <a:gd name="connsiteY19" fmla="*/ 148471 h 3361485"/>
              <a:gd name="connsiteX20" fmla="*/ 4209546 w 9225415"/>
              <a:gd name="connsiteY20" fmla="*/ 282296 h 3361485"/>
              <a:gd name="connsiteX21" fmla="*/ 4465837 w 9225415"/>
              <a:gd name="connsiteY21" fmla="*/ 148471 h 3361485"/>
              <a:gd name="connsiteX22" fmla="*/ 4759615 w 9225415"/>
              <a:gd name="connsiteY22" fmla="*/ 289440 h 3361485"/>
              <a:gd name="connsiteX23" fmla="*/ 5053666 w 9225415"/>
              <a:gd name="connsiteY23" fmla="*/ 161534 h 3361485"/>
              <a:gd name="connsiteX24" fmla="*/ 5404933 w 9225415"/>
              <a:gd name="connsiteY24" fmla="*/ 320396 h 3361485"/>
              <a:gd name="connsiteX25" fmla="*/ 5716674 w 9225415"/>
              <a:gd name="connsiteY25" fmla="*/ 159153 h 3361485"/>
              <a:gd name="connsiteX26" fmla="*/ 6011881 w 9225415"/>
              <a:gd name="connsiteY26" fmla="*/ 309171 h 3361485"/>
              <a:gd name="connsiteX27" fmla="*/ 6267332 w 9225415"/>
              <a:gd name="connsiteY27" fmla="*/ 157996 h 3361485"/>
              <a:gd name="connsiteX28" fmla="*/ 6542378 w 9225415"/>
              <a:gd name="connsiteY28" fmla="*/ 271184 h 3361485"/>
              <a:gd name="connsiteX29" fmla="*/ 6798759 w 9225415"/>
              <a:gd name="connsiteY29" fmla="*/ 158471 h 3361485"/>
              <a:gd name="connsiteX30" fmla="*/ 7082128 w 9225415"/>
              <a:gd name="connsiteY30" fmla="*/ 287059 h 3361485"/>
              <a:gd name="connsiteX31" fmla="*/ 7270066 w 9225415"/>
              <a:gd name="connsiteY31" fmla="*/ 130645 h 3361485"/>
              <a:gd name="connsiteX32" fmla="*/ 7590537 w 9225415"/>
              <a:gd name="connsiteY32" fmla="*/ 292570 h 3361485"/>
              <a:gd name="connsiteX33" fmla="*/ 7943460 w 9225415"/>
              <a:gd name="connsiteY33" fmla="*/ 138583 h 3361485"/>
              <a:gd name="connsiteX34" fmla="*/ 8202903 w 9225415"/>
              <a:gd name="connsiteY34" fmla="*/ 236259 h 3361485"/>
              <a:gd name="connsiteX35" fmla="*/ 8466406 w 9225415"/>
              <a:gd name="connsiteY35" fmla="*/ 168315 h 3361485"/>
              <a:gd name="connsiteX36" fmla="*/ 8679153 w 9225415"/>
              <a:gd name="connsiteY36" fmla="*/ 302934 h 3361485"/>
              <a:gd name="connsiteX37" fmla="*/ 8914896 w 9225415"/>
              <a:gd name="connsiteY37" fmla="*/ 141803 h 3361485"/>
              <a:gd name="connsiteX38" fmla="*/ 9177990 w 9225415"/>
              <a:gd name="connsiteY38" fmla="*/ 204395 h 3361485"/>
              <a:gd name="connsiteX0" fmla="*/ 9186426 w 9225415"/>
              <a:gd name="connsiteY0" fmla="*/ 207796 h 3152382"/>
              <a:gd name="connsiteX1" fmla="*/ 9224963 w 9225415"/>
              <a:gd name="connsiteY1" fmla="*/ 3148269 h 3152382"/>
              <a:gd name="connsiteX2" fmla="*/ 0 w 9225415"/>
              <a:gd name="connsiteY2" fmla="*/ 3138744 h 3152382"/>
              <a:gd name="connsiteX3" fmla="*/ 33337 w 9225415"/>
              <a:gd name="connsiteY3" fmla="*/ 195519 h 3152382"/>
              <a:gd name="connsiteX4" fmla="*/ 175708 w 9225415"/>
              <a:gd name="connsiteY4" fmla="*/ 268011 h 3152382"/>
              <a:gd name="connsiteX5" fmla="*/ 377163 w 9225415"/>
              <a:gd name="connsiteY5" fmla="*/ 200722 h 3152382"/>
              <a:gd name="connsiteX6" fmla="*/ 625765 w 9225415"/>
              <a:gd name="connsiteY6" fmla="*/ 301347 h 3152382"/>
              <a:gd name="connsiteX7" fmla="*/ 858039 w 9225415"/>
              <a:gd name="connsiteY7" fmla="*/ 206640 h 3152382"/>
              <a:gd name="connsiteX8" fmla="*/ 1063915 w 9225415"/>
              <a:gd name="connsiteY8" fmla="*/ 301348 h 3152382"/>
              <a:gd name="connsiteX9" fmla="*/ 1318709 w 9225415"/>
              <a:gd name="connsiteY9" fmla="*/ 208478 h 3152382"/>
              <a:gd name="connsiteX10" fmla="*/ 1497303 w 9225415"/>
              <a:gd name="connsiteY10" fmla="*/ 296584 h 3152382"/>
              <a:gd name="connsiteX11" fmla="*/ 1696512 w 9225415"/>
              <a:gd name="connsiteY11" fmla="*/ 213785 h 3152382"/>
              <a:gd name="connsiteX12" fmla="*/ 2030702 w 9225415"/>
              <a:gd name="connsiteY12" fmla="*/ 351353 h 3152382"/>
              <a:gd name="connsiteX13" fmla="*/ 2297403 w 9225415"/>
              <a:gd name="connsiteY13" fmla="*/ 200722 h 3152382"/>
              <a:gd name="connsiteX14" fmla="*/ 2595058 w 9225415"/>
              <a:gd name="connsiteY14" fmla="*/ 332303 h 3152382"/>
              <a:gd name="connsiteX15" fmla="*/ 2846043 w 9225415"/>
              <a:gd name="connsiteY15" fmla="*/ 174597 h 3152382"/>
              <a:gd name="connsiteX16" fmla="*/ 3123696 w 9225415"/>
              <a:gd name="connsiteY16" fmla="*/ 325159 h 3152382"/>
              <a:gd name="connsiteX17" fmla="*/ 3394683 w 9225415"/>
              <a:gd name="connsiteY17" fmla="*/ 161534 h 3152382"/>
              <a:gd name="connsiteX18" fmla="*/ 3690433 w 9225415"/>
              <a:gd name="connsiteY18" fmla="*/ 289440 h 3152382"/>
              <a:gd name="connsiteX19" fmla="*/ 3930260 w 9225415"/>
              <a:gd name="connsiteY19" fmla="*/ 148471 h 3152382"/>
              <a:gd name="connsiteX20" fmla="*/ 4209546 w 9225415"/>
              <a:gd name="connsiteY20" fmla="*/ 282296 h 3152382"/>
              <a:gd name="connsiteX21" fmla="*/ 4465837 w 9225415"/>
              <a:gd name="connsiteY21" fmla="*/ 148471 h 3152382"/>
              <a:gd name="connsiteX22" fmla="*/ 4759615 w 9225415"/>
              <a:gd name="connsiteY22" fmla="*/ 289440 h 3152382"/>
              <a:gd name="connsiteX23" fmla="*/ 5053666 w 9225415"/>
              <a:gd name="connsiteY23" fmla="*/ 161534 h 3152382"/>
              <a:gd name="connsiteX24" fmla="*/ 5404933 w 9225415"/>
              <a:gd name="connsiteY24" fmla="*/ 320396 h 3152382"/>
              <a:gd name="connsiteX25" fmla="*/ 5716674 w 9225415"/>
              <a:gd name="connsiteY25" fmla="*/ 159153 h 3152382"/>
              <a:gd name="connsiteX26" fmla="*/ 6011881 w 9225415"/>
              <a:gd name="connsiteY26" fmla="*/ 309171 h 3152382"/>
              <a:gd name="connsiteX27" fmla="*/ 6267332 w 9225415"/>
              <a:gd name="connsiteY27" fmla="*/ 157996 h 3152382"/>
              <a:gd name="connsiteX28" fmla="*/ 6542378 w 9225415"/>
              <a:gd name="connsiteY28" fmla="*/ 271184 h 3152382"/>
              <a:gd name="connsiteX29" fmla="*/ 6798759 w 9225415"/>
              <a:gd name="connsiteY29" fmla="*/ 158471 h 3152382"/>
              <a:gd name="connsiteX30" fmla="*/ 7082128 w 9225415"/>
              <a:gd name="connsiteY30" fmla="*/ 287059 h 3152382"/>
              <a:gd name="connsiteX31" fmla="*/ 7270066 w 9225415"/>
              <a:gd name="connsiteY31" fmla="*/ 130645 h 3152382"/>
              <a:gd name="connsiteX32" fmla="*/ 7590537 w 9225415"/>
              <a:gd name="connsiteY32" fmla="*/ 292570 h 3152382"/>
              <a:gd name="connsiteX33" fmla="*/ 7943460 w 9225415"/>
              <a:gd name="connsiteY33" fmla="*/ 138583 h 3152382"/>
              <a:gd name="connsiteX34" fmla="*/ 8202903 w 9225415"/>
              <a:gd name="connsiteY34" fmla="*/ 236259 h 3152382"/>
              <a:gd name="connsiteX35" fmla="*/ 8466406 w 9225415"/>
              <a:gd name="connsiteY35" fmla="*/ 168315 h 3152382"/>
              <a:gd name="connsiteX36" fmla="*/ 8679153 w 9225415"/>
              <a:gd name="connsiteY36" fmla="*/ 302934 h 3152382"/>
              <a:gd name="connsiteX37" fmla="*/ 8914896 w 9225415"/>
              <a:gd name="connsiteY37" fmla="*/ 141803 h 3152382"/>
              <a:gd name="connsiteX38" fmla="*/ 9177990 w 9225415"/>
              <a:gd name="connsiteY38" fmla="*/ 204395 h 3152382"/>
              <a:gd name="connsiteX0" fmla="*/ 9186426 w 9225415"/>
              <a:gd name="connsiteY0" fmla="*/ 80293 h 3024879"/>
              <a:gd name="connsiteX1" fmla="*/ 9224963 w 9225415"/>
              <a:gd name="connsiteY1" fmla="*/ 3020766 h 3024879"/>
              <a:gd name="connsiteX2" fmla="*/ 0 w 9225415"/>
              <a:gd name="connsiteY2" fmla="*/ 3011241 h 3024879"/>
              <a:gd name="connsiteX3" fmla="*/ 33337 w 9225415"/>
              <a:gd name="connsiteY3" fmla="*/ 68016 h 3024879"/>
              <a:gd name="connsiteX4" fmla="*/ 175708 w 9225415"/>
              <a:gd name="connsiteY4" fmla="*/ 140508 h 3024879"/>
              <a:gd name="connsiteX5" fmla="*/ 377163 w 9225415"/>
              <a:gd name="connsiteY5" fmla="*/ 73219 h 3024879"/>
              <a:gd name="connsiteX6" fmla="*/ 625765 w 9225415"/>
              <a:gd name="connsiteY6" fmla="*/ 173844 h 3024879"/>
              <a:gd name="connsiteX7" fmla="*/ 858039 w 9225415"/>
              <a:gd name="connsiteY7" fmla="*/ 79137 h 3024879"/>
              <a:gd name="connsiteX8" fmla="*/ 1063915 w 9225415"/>
              <a:gd name="connsiteY8" fmla="*/ 173845 h 3024879"/>
              <a:gd name="connsiteX9" fmla="*/ 1318709 w 9225415"/>
              <a:gd name="connsiteY9" fmla="*/ 80975 h 3024879"/>
              <a:gd name="connsiteX10" fmla="*/ 1497303 w 9225415"/>
              <a:gd name="connsiteY10" fmla="*/ 169081 h 3024879"/>
              <a:gd name="connsiteX11" fmla="*/ 1696512 w 9225415"/>
              <a:gd name="connsiteY11" fmla="*/ 86282 h 3024879"/>
              <a:gd name="connsiteX12" fmla="*/ 2030702 w 9225415"/>
              <a:gd name="connsiteY12" fmla="*/ 223850 h 3024879"/>
              <a:gd name="connsiteX13" fmla="*/ 2297403 w 9225415"/>
              <a:gd name="connsiteY13" fmla="*/ 73219 h 3024879"/>
              <a:gd name="connsiteX14" fmla="*/ 2595058 w 9225415"/>
              <a:gd name="connsiteY14" fmla="*/ 204800 h 3024879"/>
              <a:gd name="connsiteX15" fmla="*/ 2846043 w 9225415"/>
              <a:gd name="connsiteY15" fmla="*/ 47094 h 3024879"/>
              <a:gd name="connsiteX16" fmla="*/ 3123696 w 9225415"/>
              <a:gd name="connsiteY16" fmla="*/ 197656 h 3024879"/>
              <a:gd name="connsiteX17" fmla="*/ 3394683 w 9225415"/>
              <a:gd name="connsiteY17" fmla="*/ 34031 h 3024879"/>
              <a:gd name="connsiteX18" fmla="*/ 3690433 w 9225415"/>
              <a:gd name="connsiteY18" fmla="*/ 161937 h 3024879"/>
              <a:gd name="connsiteX19" fmla="*/ 3930260 w 9225415"/>
              <a:gd name="connsiteY19" fmla="*/ 20968 h 3024879"/>
              <a:gd name="connsiteX20" fmla="*/ 4209546 w 9225415"/>
              <a:gd name="connsiteY20" fmla="*/ 154793 h 3024879"/>
              <a:gd name="connsiteX21" fmla="*/ 4465837 w 9225415"/>
              <a:gd name="connsiteY21" fmla="*/ 20968 h 3024879"/>
              <a:gd name="connsiteX22" fmla="*/ 4759615 w 9225415"/>
              <a:gd name="connsiteY22" fmla="*/ 161937 h 3024879"/>
              <a:gd name="connsiteX23" fmla="*/ 5053666 w 9225415"/>
              <a:gd name="connsiteY23" fmla="*/ 34031 h 3024879"/>
              <a:gd name="connsiteX24" fmla="*/ 5404933 w 9225415"/>
              <a:gd name="connsiteY24" fmla="*/ 192893 h 3024879"/>
              <a:gd name="connsiteX25" fmla="*/ 5716674 w 9225415"/>
              <a:gd name="connsiteY25" fmla="*/ 31650 h 3024879"/>
              <a:gd name="connsiteX26" fmla="*/ 6011881 w 9225415"/>
              <a:gd name="connsiteY26" fmla="*/ 181668 h 3024879"/>
              <a:gd name="connsiteX27" fmla="*/ 6267332 w 9225415"/>
              <a:gd name="connsiteY27" fmla="*/ 30493 h 3024879"/>
              <a:gd name="connsiteX28" fmla="*/ 6542378 w 9225415"/>
              <a:gd name="connsiteY28" fmla="*/ 143681 h 3024879"/>
              <a:gd name="connsiteX29" fmla="*/ 6798759 w 9225415"/>
              <a:gd name="connsiteY29" fmla="*/ 30968 h 3024879"/>
              <a:gd name="connsiteX30" fmla="*/ 7082128 w 9225415"/>
              <a:gd name="connsiteY30" fmla="*/ 159556 h 3024879"/>
              <a:gd name="connsiteX31" fmla="*/ 7270066 w 9225415"/>
              <a:gd name="connsiteY31" fmla="*/ 3142 h 3024879"/>
              <a:gd name="connsiteX32" fmla="*/ 7590537 w 9225415"/>
              <a:gd name="connsiteY32" fmla="*/ 165067 h 3024879"/>
              <a:gd name="connsiteX33" fmla="*/ 7943460 w 9225415"/>
              <a:gd name="connsiteY33" fmla="*/ 11080 h 3024879"/>
              <a:gd name="connsiteX34" fmla="*/ 8202903 w 9225415"/>
              <a:gd name="connsiteY34" fmla="*/ 108756 h 3024879"/>
              <a:gd name="connsiteX35" fmla="*/ 8466406 w 9225415"/>
              <a:gd name="connsiteY35" fmla="*/ 40812 h 3024879"/>
              <a:gd name="connsiteX36" fmla="*/ 8679153 w 9225415"/>
              <a:gd name="connsiteY36" fmla="*/ 175431 h 3024879"/>
              <a:gd name="connsiteX37" fmla="*/ 8914896 w 9225415"/>
              <a:gd name="connsiteY37" fmla="*/ 14300 h 3024879"/>
              <a:gd name="connsiteX38" fmla="*/ 9177990 w 9225415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202903 w 9225399"/>
              <a:gd name="connsiteY34" fmla="*/ 108756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80293 h 3024879"/>
              <a:gd name="connsiteX1" fmla="*/ 9224963 w 9225399"/>
              <a:gd name="connsiteY1" fmla="*/ 3020766 h 3024879"/>
              <a:gd name="connsiteX2" fmla="*/ 0 w 9225399"/>
              <a:gd name="connsiteY2" fmla="*/ 3011241 h 3024879"/>
              <a:gd name="connsiteX3" fmla="*/ 33337 w 9225399"/>
              <a:gd name="connsiteY3" fmla="*/ 68016 h 3024879"/>
              <a:gd name="connsiteX4" fmla="*/ 175708 w 9225399"/>
              <a:gd name="connsiteY4" fmla="*/ 140508 h 3024879"/>
              <a:gd name="connsiteX5" fmla="*/ 377163 w 9225399"/>
              <a:gd name="connsiteY5" fmla="*/ 73219 h 3024879"/>
              <a:gd name="connsiteX6" fmla="*/ 625765 w 9225399"/>
              <a:gd name="connsiteY6" fmla="*/ 173844 h 3024879"/>
              <a:gd name="connsiteX7" fmla="*/ 858039 w 9225399"/>
              <a:gd name="connsiteY7" fmla="*/ 79137 h 3024879"/>
              <a:gd name="connsiteX8" fmla="*/ 1063915 w 9225399"/>
              <a:gd name="connsiteY8" fmla="*/ 173845 h 3024879"/>
              <a:gd name="connsiteX9" fmla="*/ 1318709 w 9225399"/>
              <a:gd name="connsiteY9" fmla="*/ 80975 h 3024879"/>
              <a:gd name="connsiteX10" fmla="*/ 1497303 w 9225399"/>
              <a:gd name="connsiteY10" fmla="*/ 169081 h 3024879"/>
              <a:gd name="connsiteX11" fmla="*/ 1696512 w 9225399"/>
              <a:gd name="connsiteY11" fmla="*/ 86282 h 3024879"/>
              <a:gd name="connsiteX12" fmla="*/ 2030702 w 9225399"/>
              <a:gd name="connsiteY12" fmla="*/ 223850 h 3024879"/>
              <a:gd name="connsiteX13" fmla="*/ 2297403 w 9225399"/>
              <a:gd name="connsiteY13" fmla="*/ 73219 h 3024879"/>
              <a:gd name="connsiteX14" fmla="*/ 2595058 w 9225399"/>
              <a:gd name="connsiteY14" fmla="*/ 204800 h 3024879"/>
              <a:gd name="connsiteX15" fmla="*/ 2846043 w 9225399"/>
              <a:gd name="connsiteY15" fmla="*/ 47094 h 3024879"/>
              <a:gd name="connsiteX16" fmla="*/ 3123696 w 9225399"/>
              <a:gd name="connsiteY16" fmla="*/ 197656 h 3024879"/>
              <a:gd name="connsiteX17" fmla="*/ 3394683 w 9225399"/>
              <a:gd name="connsiteY17" fmla="*/ 34031 h 3024879"/>
              <a:gd name="connsiteX18" fmla="*/ 3690433 w 9225399"/>
              <a:gd name="connsiteY18" fmla="*/ 161937 h 3024879"/>
              <a:gd name="connsiteX19" fmla="*/ 3930260 w 9225399"/>
              <a:gd name="connsiteY19" fmla="*/ 20968 h 3024879"/>
              <a:gd name="connsiteX20" fmla="*/ 4209546 w 9225399"/>
              <a:gd name="connsiteY20" fmla="*/ 154793 h 3024879"/>
              <a:gd name="connsiteX21" fmla="*/ 4465837 w 9225399"/>
              <a:gd name="connsiteY21" fmla="*/ 20968 h 3024879"/>
              <a:gd name="connsiteX22" fmla="*/ 4759615 w 9225399"/>
              <a:gd name="connsiteY22" fmla="*/ 161937 h 3024879"/>
              <a:gd name="connsiteX23" fmla="*/ 5053666 w 9225399"/>
              <a:gd name="connsiteY23" fmla="*/ 34031 h 3024879"/>
              <a:gd name="connsiteX24" fmla="*/ 5404933 w 9225399"/>
              <a:gd name="connsiteY24" fmla="*/ 192893 h 3024879"/>
              <a:gd name="connsiteX25" fmla="*/ 5716674 w 9225399"/>
              <a:gd name="connsiteY25" fmla="*/ 31650 h 3024879"/>
              <a:gd name="connsiteX26" fmla="*/ 6011881 w 9225399"/>
              <a:gd name="connsiteY26" fmla="*/ 181668 h 3024879"/>
              <a:gd name="connsiteX27" fmla="*/ 6267332 w 9225399"/>
              <a:gd name="connsiteY27" fmla="*/ 30493 h 3024879"/>
              <a:gd name="connsiteX28" fmla="*/ 6542378 w 9225399"/>
              <a:gd name="connsiteY28" fmla="*/ 143681 h 3024879"/>
              <a:gd name="connsiteX29" fmla="*/ 6798759 w 9225399"/>
              <a:gd name="connsiteY29" fmla="*/ 30968 h 3024879"/>
              <a:gd name="connsiteX30" fmla="*/ 7082128 w 9225399"/>
              <a:gd name="connsiteY30" fmla="*/ 159556 h 3024879"/>
              <a:gd name="connsiteX31" fmla="*/ 7270066 w 9225399"/>
              <a:gd name="connsiteY31" fmla="*/ 3142 h 3024879"/>
              <a:gd name="connsiteX32" fmla="*/ 7590537 w 9225399"/>
              <a:gd name="connsiteY32" fmla="*/ 165067 h 3024879"/>
              <a:gd name="connsiteX33" fmla="*/ 7943460 w 9225399"/>
              <a:gd name="connsiteY33" fmla="*/ 11080 h 3024879"/>
              <a:gd name="connsiteX34" fmla="*/ 8152897 w 9225399"/>
              <a:gd name="connsiteY34" fmla="*/ 144475 h 3024879"/>
              <a:gd name="connsiteX35" fmla="*/ 8466406 w 9225399"/>
              <a:gd name="connsiteY35" fmla="*/ 40812 h 3024879"/>
              <a:gd name="connsiteX36" fmla="*/ 8679153 w 9225399"/>
              <a:gd name="connsiteY36" fmla="*/ 175431 h 3024879"/>
              <a:gd name="connsiteX37" fmla="*/ 8914896 w 9225399"/>
              <a:gd name="connsiteY37" fmla="*/ 14300 h 3024879"/>
              <a:gd name="connsiteX38" fmla="*/ 9177990 w 9225399"/>
              <a:gd name="connsiteY38" fmla="*/ 76892 h 3024879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5053666 w 9225399"/>
              <a:gd name="connsiteY23" fmla="*/ 24734 h 3015582"/>
              <a:gd name="connsiteX24" fmla="*/ 5404933 w 9225399"/>
              <a:gd name="connsiteY24" fmla="*/ 183596 h 3015582"/>
              <a:gd name="connsiteX25" fmla="*/ 5716674 w 9225399"/>
              <a:gd name="connsiteY25" fmla="*/ 22353 h 3015582"/>
              <a:gd name="connsiteX26" fmla="*/ 6011881 w 9225399"/>
              <a:gd name="connsiteY26" fmla="*/ 172371 h 3015582"/>
              <a:gd name="connsiteX27" fmla="*/ 6267332 w 9225399"/>
              <a:gd name="connsiteY27" fmla="*/ 21196 h 3015582"/>
              <a:gd name="connsiteX28" fmla="*/ 6542378 w 9225399"/>
              <a:gd name="connsiteY28" fmla="*/ 134384 h 3015582"/>
              <a:gd name="connsiteX29" fmla="*/ 6798759 w 9225399"/>
              <a:gd name="connsiteY29" fmla="*/ 21671 h 3015582"/>
              <a:gd name="connsiteX30" fmla="*/ 7082128 w 9225399"/>
              <a:gd name="connsiteY30" fmla="*/ 150259 h 3015582"/>
              <a:gd name="connsiteX31" fmla="*/ 7348647 w 9225399"/>
              <a:gd name="connsiteY31" fmla="*/ 10514 h 3015582"/>
              <a:gd name="connsiteX32" fmla="*/ 7590537 w 9225399"/>
              <a:gd name="connsiteY32" fmla="*/ 155770 h 3015582"/>
              <a:gd name="connsiteX33" fmla="*/ 7943460 w 9225399"/>
              <a:gd name="connsiteY33" fmla="*/ 1783 h 3015582"/>
              <a:gd name="connsiteX34" fmla="*/ 8152897 w 9225399"/>
              <a:gd name="connsiteY34" fmla="*/ 135178 h 3015582"/>
              <a:gd name="connsiteX35" fmla="*/ 8466406 w 9225399"/>
              <a:gd name="connsiteY35" fmla="*/ 31515 h 3015582"/>
              <a:gd name="connsiteX36" fmla="*/ 8679153 w 9225399"/>
              <a:gd name="connsiteY36" fmla="*/ 166134 h 3015582"/>
              <a:gd name="connsiteX37" fmla="*/ 8914896 w 9225399"/>
              <a:gd name="connsiteY37" fmla="*/ 5003 h 3015582"/>
              <a:gd name="connsiteX38" fmla="*/ 9177990 w 9225399"/>
              <a:gd name="connsiteY38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015582"/>
              <a:gd name="connsiteX1" fmla="*/ 9224963 w 9225399"/>
              <a:gd name="connsiteY1" fmla="*/ 3011469 h 3015582"/>
              <a:gd name="connsiteX2" fmla="*/ 0 w 9225399"/>
              <a:gd name="connsiteY2" fmla="*/ 3001944 h 3015582"/>
              <a:gd name="connsiteX3" fmla="*/ 33337 w 9225399"/>
              <a:gd name="connsiteY3" fmla="*/ 58719 h 3015582"/>
              <a:gd name="connsiteX4" fmla="*/ 175708 w 9225399"/>
              <a:gd name="connsiteY4" fmla="*/ 131211 h 3015582"/>
              <a:gd name="connsiteX5" fmla="*/ 377163 w 9225399"/>
              <a:gd name="connsiteY5" fmla="*/ 63922 h 3015582"/>
              <a:gd name="connsiteX6" fmla="*/ 625765 w 9225399"/>
              <a:gd name="connsiteY6" fmla="*/ 164547 h 3015582"/>
              <a:gd name="connsiteX7" fmla="*/ 858039 w 9225399"/>
              <a:gd name="connsiteY7" fmla="*/ 69840 h 3015582"/>
              <a:gd name="connsiteX8" fmla="*/ 1063915 w 9225399"/>
              <a:gd name="connsiteY8" fmla="*/ 164548 h 3015582"/>
              <a:gd name="connsiteX9" fmla="*/ 1318709 w 9225399"/>
              <a:gd name="connsiteY9" fmla="*/ 71678 h 3015582"/>
              <a:gd name="connsiteX10" fmla="*/ 1497303 w 9225399"/>
              <a:gd name="connsiteY10" fmla="*/ 159784 h 3015582"/>
              <a:gd name="connsiteX11" fmla="*/ 1696512 w 9225399"/>
              <a:gd name="connsiteY11" fmla="*/ 76985 h 3015582"/>
              <a:gd name="connsiteX12" fmla="*/ 2030702 w 9225399"/>
              <a:gd name="connsiteY12" fmla="*/ 214553 h 3015582"/>
              <a:gd name="connsiteX13" fmla="*/ 2297403 w 9225399"/>
              <a:gd name="connsiteY13" fmla="*/ 63922 h 3015582"/>
              <a:gd name="connsiteX14" fmla="*/ 2595058 w 9225399"/>
              <a:gd name="connsiteY14" fmla="*/ 195503 h 3015582"/>
              <a:gd name="connsiteX15" fmla="*/ 2846043 w 9225399"/>
              <a:gd name="connsiteY15" fmla="*/ 37797 h 3015582"/>
              <a:gd name="connsiteX16" fmla="*/ 3123696 w 9225399"/>
              <a:gd name="connsiteY16" fmla="*/ 188359 h 3015582"/>
              <a:gd name="connsiteX17" fmla="*/ 3394683 w 9225399"/>
              <a:gd name="connsiteY17" fmla="*/ 24734 h 3015582"/>
              <a:gd name="connsiteX18" fmla="*/ 3690433 w 9225399"/>
              <a:gd name="connsiteY18" fmla="*/ 152640 h 3015582"/>
              <a:gd name="connsiteX19" fmla="*/ 3930260 w 9225399"/>
              <a:gd name="connsiteY19" fmla="*/ 11671 h 3015582"/>
              <a:gd name="connsiteX20" fmla="*/ 4209546 w 9225399"/>
              <a:gd name="connsiteY20" fmla="*/ 145496 h 3015582"/>
              <a:gd name="connsiteX21" fmla="*/ 4465837 w 9225399"/>
              <a:gd name="connsiteY21" fmla="*/ 11671 h 3015582"/>
              <a:gd name="connsiteX22" fmla="*/ 4759615 w 9225399"/>
              <a:gd name="connsiteY22" fmla="*/ 152640 h 3015582"/>
              <a:gd name="connsiteX23" fmla="*/ 4920267 w 9225399"/>
              <a:gd name="connsiteY23" fmla="*/ 82530 h 3015582"/>
              <a:gd name="connsiteX24" fmla="*/ 5053666 w 9225399"/>
              <a:gd name="connsiteY24" fmla="*/ 24734 h 3015582"/>
              <a:gd name="connsiteX25" fmla="*/ 5404933 w 9225399"/>
              <a:gd name="connsiteY25" fmla="*/ 183596 h 3015582"/>
              <a:gd name="connsiteX26" fmla="*/ 5716674 w 9225399"/>
              <a:gd name="connsiteY26" fmla="*/ 22353 h 3015582"/>
              <a:gd name="connsiteX27" fmla="*/ 6011881 w 9225399"/>
              <a:gd name="connsiteY27" fmla="*/ 172371 h 3015582"/>
              <a:gd name="connsiteX28" fmla="*/ 6267332 w 9225399"/>
              <a:gd name="connsiteY28" fmla="*/ 21196 h 3015582"/>
              <a:gd name="connsiteX29" fmla="*/ 6542378 w 9225399"/>
              <a:gd name="connsiteY29" fmla="*/ 134384 h 3015582"/>
              <a:gd name="connsiteX30" fmla="*/ 6798759 w 9225399"/>
              <a:gd name="connsiteY30" fmla="*/ 21671 h 3015582"/>
              <a:gd name="connsiteX31" fmla="*/ 7082128 w 9225399"/>
              <a:gd name="connsiteY31" fmla="*/ 150259 h 3015582"/>
              <a:gd name="connsiteX32" fmla="*/ 7348647 w 9225399"/>
              <a:gd name="connsiteY32" fmla="*/ 10514 h 3015582"/>
              <a:gd name="connsiteX33" fmla="*/ 7590537 w 9225399"/>
              <a:gd name="connsiteY33" fmla="*/ 155770 h 3015582"/>
              <a:gd name="connsiteX34" fmla="*/ 7943460 w 9225399"/>
              <a:gd name="connsiteY34" fmla="*/ 1783 h 3015582"/>
              <a:gd name="connsiteX35" fmla="*/ 8152897 w 9225399"/>
              <a:gd name="connsiteY35" fmla="*/ 135178 h 3015582"/>
              <a:gd name="connsiteX36" fmla="*/ 8466406 w 9225399"/>
              <a:gd name="connsiteY36" fmla="*/ 31515 h 3015582"/>
              <a:gd name="connsiteX37" fmla="*/ 8679153 w 9225399"/>
              <a:gd name="connsiteY37" fmla="*/ 166134 h 3015582"/>
              <a:gd name="connsiteX38" fmla="*/ 8914896 w 9225399"/>
              <a:gd name="connsiteY38" fmla="*/ 5003 h 3015582"/>
              <a:gd name="connsiteX39" fmla="*/ 9177990 w 9225399"/>
              <a:gd name="connsiteY39" fmla="*/ 67595 h 3015582"/>
              <a:gd name="connsiteX0" fmla="*/ 9184044 w 9225399"/>
              <a:gd name="connsiteY0" fmla="*/ 70996 h 3230031"/>
              <a:gd name="connsiteX1" fmla="*/ 9224963 w 9225399"/>
              <a:gd name="connsiteY1" fmla="*/ 3011469 h 3230031"/>
              <a:gd name="connsiteX2" fmla="*/ 1351797 w 9225399"/>
              <a:gd name="connsiteY2" fmla="*/ 3012654 h 3230031"/>
              <a:gd name="connsiteX3" fmla="*/ 0 w 9225399"/>
              <a:gd name="connsiteY3" fmla="*/ 3001944 h 3230031"/>
              <a:gd name="connsiteX4" fmla="*/ 33337 w 9225399"/>
              <a:gd name="connsiteY4" fmla="*/ 58719 h 3230031"/>
              <a:gd name="connsiteX5" fmla="*/ 175708 w 9225399"/>
              <a:gd name="connsiteY5" fmla="*/ 131211 h 3230031"/>
              <a:gd name="connsiteX6" fmla="*/ 377163 w 9225399"/>
              <a:gd name="connsiteY6" fmla="*/ 63922 h 3230031"/>
              <a:gd name="connsiteX7" fmla="*/ 625765 w 9225399"/>
              <a:gd name="connsiteY7" fmla="*/ 164547 h 3230031"/>
              <a:gd name="connsiteX8" fmla="*/ 858039 w 9225399"/>
              <a:gd name="connsiteY8" fmla="*/ 69840 h 3230031"/>
              <a:gd name="connsiteX9" fmla="*/ 1063915 w 9225399"/>
              <a:gd name="connsiteY9" fmla="*/ 164548 h 3230031"/>
              <a:gd name="connsiteX10" fmla="*/ 1318709 w 9225399"/>
              <a:gd name="connsiteY10" fmla="*/ 71678 h 3230031"/>
              <a:gd name="connsiteX11" fmla="*/ 1497303 w 9225399"/>
              <a:gd name="connsiteY11" fmla="*/ 159784 h 3230031"/>
              <a:gd name="connsiteX12" fmla="*/ 1696512 w 9225399"/>
              <a:gd name="connsiteY12" fmla="*/ 76985 h 3230031"/>
              <a:gd name="connsiteX13" fmla="*/ 2030702 w 9225399"/>
              <a:gd name="connsiteY13" fmla="*/ 214553 h 3230031"/>
              <a:gd name="connsiteX14" fmla="*/ 2297403 w 9225399"/>
              <a:gd name="connsiteY14" fmla="*/ 63922 h 3230031"/>
              <a:gd name="connsiteX15" fmla="*/ 2595058 w 9225399"/>
              <a:gd name="connsiteY15" fmla="*/ 195503 h 3230031"/>
              <a:gd name="connsiteX16" fmla="*/ 2846043 w 9225399"/>
              <a:gd name="connsiteY16" fmla="*/ 37797 h 3230031"/>
              <a:gd name="connsiteX17" fmla="*/ 3123696 w 9225399"/>
              <a:gd name="connsiteY17" fmla="*/ 188359 h 3230031"/>
              <a:gd name="connsiteX18" fmla="*/ 3394683 w 9225399"/>
              <a:gd name="connsiteY18" fmla="*/ 24734 h 3230031"/>
              <a:gd name="connsiteX19" fmla="*/ 3690433 w 9225399"/>
              <a:gd name="connsiteY19" fmla="*/ 152640 h 3230031"/>
              <a:gd name="connsiteX20" fmla="*/ 3930260 w 9225399"/>
              <a:gd name="connsiteY20" fmla="*/ 11671 h 3230031"/>
              <a:gd name="connsiteX21" fmla="*/ 4209546 w 9225399"/>
              <a:gd name="connsiteY21" fmla="*/ 145496 h 3230031"/>
              <a:gd name="connsiteX22" fmla="*/ 4465837 w 9225399"/>
              <a:gd name="connsiteY22" fmla="*/ 11671 h 3230031"/>
              <a:gd name="connsiteX23" fmla="*/ 4759615 w 9225399"/>
              <a:gd name="connsiteY23" fmla="*/ 152640 h 3230031"/>
              <a:gd name="connsiteX24" fmla="*/ 4920267 w 9225399"/>
              <a:gd name="connsiteY24" fmla="*/ 82530 h 3230031"/>
              <a:gd name="connsiteX25" fmla="*/ 5053666 w 9225399"/>
              <a:gd name="connsiteY25" fmla="*/ 24734 h 3230031"/>
              <a:gd name="connsiteX26" fmla="*/ 5404933 w 9225399"/>
              <a:gd name="connsiteY26" fmla="*/ 183596 h 3230031"/>
              <a:gd name="connsiteX27" fmla="*/ 5716674 w 9225399"/>
              <a:gd name="connsiteY27" fmla="*/ 22353 h 3230031"/>
              <a:gd name="connsiteX28" fmla="*/ 6011881 w 9225399"/>
              <a:gd name="connsiteY28" fmla="*/ 172371 h 3230031"/>
              <a:gd name="connsiteX29" fmla="*/ 6267332 w 9225399"/>
              <a:gd name="connsiteY29" fmla="*/ 21196 h 3230031"/>
              <a:gd name="connsiteX30" fmla="*/ 6542378 w 9225399"/>
              <a:gd name="connsiteY30" fmla="*/ 134384 h 3230031"/>
              <a:gd name="connsiteX31" fmla="*/ 6798759 w 9225399"/>
              <a:gd name="connsiteY31" fmla="*/ 21671 h 3230031"/>
              <a:gd name="connsiteX32" fmla="*/ 7082128 w 9225399"/>
              <a:gd name="connsiteY32" fmla="*/ 150259 h 3230031"/>
              <a:gd name="connsiteX33" fmla="*/ 7348647 w 9225399"/>
              <a:gd name="connsiteY33" fmla="*/ 10514 h 3230031"/>
              <a:gd name="connsiteX34" fmla="*/ 7590537 w 9225399"/>
              <a:gd name="connsiteY34" fmla="*/ 155770 h 3230031"/>
              <a:gd name="connsiteX35" fmla="*/ 7943460 w 9225399"/>
              <a:gd name="connsiteY35" fmla="*/ 1783 h 3230031"/>
              <a:gd name="connsiteX36" fmla="*/ 8152897 w 9225399"/>
              <a:gd name="connsiteY36" fmla="*/ 135178 h 3230031"/>
              <a:gd name="connsiteX37" fmla="*/ 8466406 w 9225399"/>
              <a:gd name="connsiteY37" fmla="*/ 31515 h 3230031"/>
              <a:gd name="connsiteX38" fmla="*/ 8679153 w 9225399"/>
              <a:gd name="connsiteY38" fmla="*/ 166134 h 3230031"/>
              <a:gd name="connsiteX39" fmla="*/ 8914896 w 9225399"/>
              <a:gd name="connsiteY39" fmla="*/ 5003 h 3230031"/>
              <a:gd name="connsiteX40" fmla="*/ 9177990 w 9225399"/>
              <a:gd name="connsiteY40" fmla="*/ 67595 h 3230031"/>
              <a:gd name="connsiteX0" fmla="*/ 9219217 w 9260572"/>
              <a:gd name="connsiteY0" fmla="*/ 208585 h 3518052"/>
              <a:gd name="connsiteX1" fmla="*/ 9260136 w 9260572"/>
              <a:gd name="connsiteY1" fmla="*/ 3149058 h 3518052"/>
              <a:gd name="connsiteX2" fmla="*/ 1386970 w 9260572"/>
              <a:gd name="connsiteY2" fmla="*/ 3150243 h 3518052"/>
              <a:gd name="connsiteX3" fmla="*/ 68510 w 9260572"/>
              <a:gd name="connsiteY3" fmla="*/ 196308 h 3518052"/>
              <a:gd name="connsiteX4" fmla="*/ 210881 w 9260572"/>
              <a:gd name="connsiteY4" fmla="*/ 268800 h 3518052"/>
              <a:gd name="connsiteX5" fmla="*/ 412336 w 9260572"/>
              <a:gd name="connsiteY5" fmla="*/ 201511 h 3518052"/>
              <a:gd name="connsiteX6" fmla="*/ 660938 w 9260572"/>
              <a:gd name="connsiteY6" fmla="*/ 302136 h 3518052"/>
              <a:gd name="connsiteX7" fmla="*/ 893212 w 9260572"/>
              <a:gd name="connsiteY7" fmla="*/ 207429 h 3518052"/>
              <a:gd name="connsiteX8" fmla="*/ 1099088 w 9260572"/>
              <a:gd name="connsiteY8" fmla="*/ 302137 h 3518052"/>
              <a:gd name="connsiteX9" fmla="*/ 1353882 w 9260572"/>
              <a:gd name="connsiteY9" fmla="*/ 209267 h 3518052"/>
              <a:gd name="connsiteX10" fmla="*/ 1532476 w 9260572"/>
              <a:gd name="connsiteY10" fmla="*/ 297373 h 3518052"/>
              <a:gd name="connsiteX11" fmla="*/ 1731685 w 9260572"/>
              <a:gd name="connsiteY11" fmla="*/ 214574 h 3518052"/>
              <a:gd name="connsiteX12" fmla="*/ 2065875 w 9260572"/>
              <a:gd name="connsiteY12" fmla="*/ 352142 h 3518052"/>
              <a:gd name="connsiteX13" fmla="*/ 2332576 w 9260572"/>
              <a:gd name="connsiteY13" fmla="*/ 201511 h 3518052"/>
              <a:gd name="connsiteX14" fmla="*/ 2630231 w 9260572"/>
              <a:gd name="connsiteY14" fmla="*/ 333092 h 3518052"/>
              <a:gd name="connsiteX15" fmla="*/ 2881216 w 9260572"/>
              <a:gd name="connsiteY15" fmla="*/ 175386 h 3518052"/>
              <a:gd name="connsiteX16" fmla="*/ 3158869 w 9260572"/>
              <a:gd name="connsiteY16" fmla="*/ 325948 h 3518052"/>
              <a:gd name="connsiteX17" fmla="*/ 3429856 w 9260572"/>
              <a:gd name="connsiteY17" fmla="*/ 162323 h 3518052"/>
              <a:gd name="connsiteX18" fmla="*/ 3725606 w 9260572"/>
              <a:gd name="connsiteY18" fmla="*/ 290229 h 3518052"/>
              <a:gd name="connsiteX19" fmla="*/ 3965433 w 9260572"/>
              <a:gd name="connsiteY19" fmla="*/ 149260 h 3518052"/>
              <a:gd name="connsiteX20" fmla="*/ 4244719 w 9260572"/>
              <a:gd name="connsiteY20" fmla="*/ 283085 h 3518052"/>
              <a:gd name="connsiteX21" fmla="*/ 4501010 w 9260572"/>
              <a:gd name="connsiteY21" fmla="*/ 149260 h 3518052"/>
              <a:gd name="connsiteX22" fmla="*/ 4794788 w 9260572"/>
              <a:gd name="connsiteY22" fmla="*/ 290229 h 3518052"/>
              <a:gd name="connsiteX23" fmla="*/ 4955440 w 9260572"/>
              <a:gd name="connsiteY23" fmla="*/ 220119 h 3518052"/>
              <a:gd name="connsiteX24" fmla="*/ 5088839 w 9260572"/>
              <a:gd name="connsiteY24" fmla="*/ 162323 h 3518052"/>
              <a:gd name="connsiteX25" fmla="*/ 5440106 w 9260572"/>
              <a:gd name="connsiteY25" fmla="*/ 321185 h 3518052"/>
              <a:gd name="connsiteX26" fmla="*/ 5751847 w 9260572"/>
              <a:gd name="connsiteY26" fmla="*/ 159942 h 3518052"/>
              <a:gd name="connsiteX27" fmla="*/ 6047054 w 9260572"/>
              <a:gd name="connsiteY27" fmla="*/ 309960 h 3518052"/>
              <a:gd name="connsiteX28" fmla="*/ 6302505 w 9260572"/>
              <a:gd name="connsiteY28" fmla="*/ 158785 h 3518052"/>
              <a:gd name="connsiteX29" fmla="*/ 6577551 w 9260572"/>
              <a:gd name="connsiteY29" fmla="*/ 271973 h 3518052"/>
              <a:gd name="connsiteX30" fmla="*/ 6833932 w 9260572"/>
              <a:gd name="connsiteY30" fmla="*/ 159260 h 3518052"/>
              <a:gd name="connsiteX31" fmla="*/ 7117301 w 9260572"/>
              <a:gd name="connsiteY31" fmla="*/ 287848 h 3518052"/>
              <a:gd name="connsiteX32" fmla="*/ 7383820 w 9260572"/>
              <a:gd name="connsiteY32" fmla="*/ 148103 h 3518052"/>
              <a:gd name="connsiteX33" fmla="*/ 7625710 w 9260572"/>
              <a:gd name="connsiteY33" fmla="*/ 293359 h 3518052"/>
              <a:gd name="connsiteX34" fmla="*/ 7978633 w 9260572"/>
              <a:gd name="connsiteY34" fmla="*/ 139372 h 3518052"/>
              <a:gd name="connsiteX35" fmla="*/ 8188070 w 9260572"/>
              <a:gd name="connsiteY35" fmla="*/ 272767 h 3518052"/>
              <a:gd name="connsiteX36" fmla="*/ 8501579 w 9260572"/>
              <a:gd name="connsiteY36" fmla="*/ 169104 h 3518052"/>
              <a:gd name="connsiteX37" fmla="*/ 8714326 w 9260572"/>
              <a:gd name="connsiteY37" fmla="*/ 303723 h 3518052"/>
              <a:gd name="connsiteX38" fmla="*/ 8950069 w 9260572"/>
              <a:gd name="connsiteY38" fmla="*/ 142592 h 3518052"/>
              <a:gd name="connsiteX39" fmla="*/ 9213163 w 9260572"/>
              <a:gd name="connsiteY39" fmla="*/ 205184 h 3518052"/>
              <a:gd name="connsiteX0" fmla="*/ 9057350 w 9098705"/>
              <a:gd name="connsiteY0" fmla="*/ 174415 h 3479356"/>
              <a:gd name="connsiteX1" fmla="*/ 9098269 w 9098705"/>
              <a:gd name="connsiteY1" fmla="*/ 3114888 h 3479356"/>
              <a:gd name="connsiteX2" fmla="*/ 1225103 w 9098705"/>
              <a:gd name="connsiteY2" fmla="*/ 3116073 h 3479356"/>
              <a:gd name="connsiteX3" fmla="*/ 49014 w 9098705"/>
              <a:gd name="connsiteY3" fmla="*/ 234630 h 3479356"/>
              <a:gd name="connsiteX4" fmla="*/ 250469 w 9098705"/>
              <a:gd name="connsiteY4" fmla="*/ 167341 h 3479356"/>
              <a:gd name="connsiteX5" fmla="*/ 499071 w 9098705"/>
              <a:gd name="connsiteY5" fmla="*/ 267966 h 3479356"/>
              <a:gd name="connsiteX6" fmla="*/ 731345 w 9098705"/>
              <a:gd name="connsiteY6" fmla="*/ 173259 h 3479356"/>
              <a:gd name="connsiteX7" fmla="*/ 937221 w 9098705"/>
              <a:gd name="connsiteY7" fmla="*/ 267967 h 3479356"/>
              <a:gd name="connsiteX8" fmla="*/ 1192015 w 9098705"/>
              <a:gd name="connsiteY8" fmla="*/ 175097 h 3479356"/>
              <a:gd name="connsiteX9" fmla="*/ 1370609 w 9098705"/>
              <a:gd name="connsiteY9" fmla="*/ 263203 h 3479356"/>
              <a:gd name="connsiteX10" fmla="*/ 1569818 w 9098705"/>
              <a:gd name="connsiteY10" fmla="*/ 180404 h 3479356"/>
              <a:gd name="connsiteX11" fmla="*/ 1904008 w 9098705"/>
              <a:gd name="connsiteY11" fmla="*/ 317972 h 3479356"/>
              <a:gd name="connsiteX12" fmla="*/ 2170709 w 9098705"/>
              <a:gd name="connsiteY12" fmla="*/ 167341 h 3479356"/>
              <a:gd name="connsiteX13" fmla="*/ 2468364 w 9098705"/>
              <a:gd name="connsiteY13" fmla="*/ 298922 h 3479356"/>
              <a:gd name="connsiteX14" fmla="*/ 2719349 w 9098705"/>
              <a:gd name="connsiteY14" fmla="*/ 141216 h 3479356"/>
              <a:gd name="connsiteX15" fmla="*/ 2997002 w 9098705"/>
              <a:gd name="connsiteY15" fmla="*/ 291778 h 3479356"/>
              <a:gd name="connsiteX16" fmla="*/ 3267989 w 9098705"/>
              <a:gd name="connsiteY16" fmla="*/ 128153 h 3479356"/>
              <a:gd name="connsiteX17" fmla="*/ 3563739 w 9098705"/>
              <a:gd name="connsiteY17" fmla="*/ 256059 h 3479356"/>
              <a:gd name="connsiteX18" fmla="*/ 3803566 w 9098705"/>
              <a:gd name="connsiteY18" fmla="*/ 115090 h 3479356"/>
              <a:gd name="connsiteX19" fmla="*/ 4082852 w 9098705"/>
              <a:gd name="connsiteY19" fmla="*/ 248915 h 3479356"/>
              <a:gd name="connsiteX20" fmla="*/ 4339143 w 9098705"/>
              <a:gd name="connsiteY20" fmla="*/ 115090 h 3479356"/>
              <a:gd name="connsiteX21" fmla="*/ 4632921 w 9098705"/>
              <a:gd name="connsiteY21" fmla="*/ 256059 h 3479356"/>
              <a:gd name="connsiteX22" fmla="*/ 4793573 w 9098705"/>
              <a:gd name="connsiteY22" fmla="*/ 185949 h 3479356"/>
              <a:gd name="connsiteX23" fmla="*/ 4926972 w 9098705"/>
              <a:gd name="connsiteY23" fmla="*/ 128153 h 3479356"/>
              <a:gd name="connsiteX24" fmla="*/ 5278239 w 9098705"/>
              <a:gd name="connsiteY24" fmla="*/ 287015 h 3479356"/>
              <a:gd name="connsiteX25" fmla="*/ 5589980 w 9098705"/>
              <a:gd name="connsiteY25" fmla="*/ 125772 h 3479356"/>
              <a:gd name="connsiteX26" fmla="*/ 5885187 w 9098705"/>
              <a:gd name="connsiteY26" fmla="*/ 275790 h 3479356"/>
              <a:gd name="connsiteX27" fmla="*/ 6140638 w 9098705"/>
              <a:gd name="connsiteY27" fmla="*/ 124615 h 3479356"/>
              <a:gd name="connsiteX28" fmla="*/ 6415684 w 9098705"/>
              <a:gd name="connsiteY28" fmla="*/ 237803 h 3479356"/>
              <a:gd name="connsiteX29" fmla="*/ 6672065 w 9098705"/>
              <a:gd name="connsiteY29" fmla="*/ 125090 h 3479356"/>
              <a:gd name="connsiteX30" fmla="*/ 6955434 w 9098705"/>
              <a:gd name="connsiteY30" fmla="*/ 253678 h 3479356"/>
              <a:gd name="connsiteX31" fmla="*/ 7221953 w 9098705"/>
              <a:gd name="connsiteY31" fmla="*/ 113933 h 3479356"/>
              <a:gd name="connsiteX32" fmla="*/ 7463843 w 9098705"/>
              <a:gd name="connsiteY32" fmla="*/ 259189 h 3479356"/>
              <a:gd name="connsiteX33" fmla="*/ 7816766 w 9098705"/>
              <a:gd name="connsiteY33" fmla="*/ 105202 h 3479356"/>
              <a:gd name="connsiteX34" fmla="*/ 8026203 w 9098705"/>
              <a:gd name="connsiteY34" fmla="*/ 238597 h 3479356"/>
              <a:gd name="connsiteX35" fmla="*/ 8339712 w 9098705"/>
              <a:gd name="connsiteY35" fmla="*/ 134934 h 3479356"/>
              <a:gd name="connsiteX36" fmla="*/ 8552459 w 9098705"/>
              <a:gd name="connsiteY36" fmla="*/ 269553 h 3479356"/>
              <a:gd name="connsiteX37" fmla="*/ 8788202 w 9098705"/>
              <a:gd name="connsiteY37" fmla="*/ 108422 h 3479356"/>
              <a:gd name="connsiteX38" fmla="*/ 9051296 w 9098705"/>
              <a:gd name="connsiteY38" fmla="*/ 171014 h 3479356"/>
              <a:gd name="connsiteX0" fmla="*/ 8836856 w 8878211"/>
              <a:gd name="connsiteY0" fmla="*/ 195177 h 3504318"/>
              <a:gd name="connsiteX1" fmla="*/ 8877775 w 8878211"/>
              <a:gd name="connsiteY1" fmla="*/ 3135650 h 3504318"/>
              <a:gd name="connsiteX2" fmla="*/ 1004609 w 8878211"/>
              <a:gd name="connsiteY2" fmla="*/ 3136835 h 3504318"/>
              <a:gd name="connsiteX3" fmla="*/ 29975 w 8878211"/>
              <a:gd name="connsiteY3" fmla="*/ 188103 h 3504318"/>
              <a:gd name="connsiteX4" fmla="*/ 278577 w 8878211"/>
              <a:gd name="connsiteY4" fmla="*/ 288728 h 3504318"/>
              <a:gd name="connsiteX5" fmla="*/ 510851 w 8878211"/>
              <a:gd name="connsiteY5" fmla="*/ 194021 h 3504318"/>
              <a:gd name="connsiteX6" fmla="*/ 716727 w 8878211"/>
              <a:gd name="connsiteY6" fmla="*/ 288729 h 3504318"/>
              <a:gd name="connsiteX7" fmla="*/ 971521 w 8878211"/>
              <a:gd name="connsiteY7" fmla="*/ 195859 h 3504318"/>
              <a:gd name="connsiteX8" fmla="*/ 1150115 w 8878211"/>
              <a:gd name="connsiteY8" fmla="*/ 283965 h 3504318"/>
              <a:gd name="connsiteX9" fmla="*/ 1349324 w 8878211"/>
              <a:gd name="connsiteY9" fmla="*/ 201166 h 3504318"/>
              <a:gd name="connsiteX10" fmla="*/ 1683514 w 8878211"/>
              <a:gd name="connsiteY10" fmla="*/ 338734 h 3504318"/>
              <a:gd name="connsiteX11" fmla="*/ 1950215 w 8878211"/>
              <a:gd name="connsiteY11" fmla="*/ 188103 h 3504318"/>
              <a:gd name="connsiteX12" fmla="*/ 2247870 w 8878211"/>
              <a:gd name="connsiteY12" fmla="*/ 319684 h 3504318"/>
              <a:gd name="connsiteX13" fmla="*/ 2498855 w 8878211"/>
              <a:gd name="connsiteY13" fmla="*/ 161978 h 3504318"/>
              <a:gd name="connsiteX14" fmla="*/ 2776508 w 8878211"/>
              <a:gd name="connsiteY14" fmla="*/ 312540 h 3504318"/>
              <a:gd name="connsiteX15" fmla="*/ 3047495 w 8878211"/>
              <a:gd name="connsiteY15" fmla="*/ 148915 h 3504318"/>
              <a:gd name="connsiteX16" fmla="*/ 3343245 w 8878211"/>
              <a:gd name="connsiteY16" fmla="*/ 276821 h 3504318"/>
              <a:gd name="connsiteX17" fmla="*/ 3583072 w 8878211"/>
              <a:gd name="connsiteY17" fmla="*/ 135852 h 3504318"/>
              <a:gd name="connsiteX18" fmla="*/ 3862358 w 8878211"/>
              <a:gd name="connsiteY18" fmla="*/ 269677 h 3504318"/>
              <a:gd name="connsiteX19" fmla="*/ 4118649 w 8878211"/>
              <a:gd name="connsiteY19" fmla="*/ 135852 h 3504318"/>
              <a:gd name="connsiteX20" fmla="*/ 4412427 w 8878211"/>
              <a:gd name="connsiteY20" fmla="*/ 276821 h 3504318"/>
              <a:gd name="connsiteX21" fmla="*/ 4573079 w 8878211"/>
              <a:gd name="connsiteY21" fmla="*/ 206711 h 3504318"/>
              <a:gd name="connsiteX22" fmla="*/ 4706478 w 8878211"/>
              <a:gd name="connsiteY22" fmla="*/ 148915 h 3504318"/>
              <a:gd name="connsiteX23" fmla="*/ 5057745 w 8878211"/>
              <a:gd name="connsiteY23" fmla="*/ 307777 h 3504318"/>
              <a:gd name="connsiteX24" fmla="*/ 5369486 w 8878211"/>
              <a:gd name="connsiteY24" fmla="*/ 146534 h 3504318"/>
              <a:gd name="connsiteX25" fmla="*/ 5664693 w 8878211"/>
              <a:gd name="connsiteY25" fmla="*/ 296552 h 3504318"/>
              <a:gd name="connsiteX26" fmla="*/ 5920144 w 8878211"/>
              <a:gd name="connsiteY26" fmla="*/ 145377 h 3504318"/>
              <a:gd name="connsiteX27" fmla="*/ 6195190 w 8878211"/>
              <a:gd name="connsiteY27" fmla="*/ 258565 h 3504318"/>
              <a:gd name="connsiteX28" fmla="*/ 6451571 w 8878211"/>
              <a:gd name="connsiteY28" fmla="*/ 145852 h 3504318"/>
              <a:gd name="connsiteX29" fmla="*/ 6734940 w 8878211"/>
              <a:gd name="connsiteY29" fmla="*/ 274440 h 3504318"/>
              <a:gd name="connsiteX30" fmla="*/ 7001459 w 8878211"/>
              <a:gd name="connsiteY30" fmla="*/ 134695 h 3504318"/>
              <a:gd name="connsiteX31" fmla="*/ 7243349 w 8878211"/>
              <a:gd name="connsiteY31" fmla="*/ 279951 h 3504318"/>
              <a:gd name="connsiteX32" fmla="*/ 7596272 w 8878211"/>
              <a:gd name="connsiteY32" fmla="*/ 125964 h 3504318"/>
              <a:gd name="connsiteX33" fmla="*/ 7805709 w 8878211"/>
              <a:gd name="connsiteY33" fmla="*/ 259359 h 3504318"/>
              <a:gd name="connsiteX34" fmla="*/ 8119218 w 8878211"/>
              <a:gd name="connsiteY34" fmla="*/ 155696 h 3504318"/>
              <a:gd name="connsiteX35" fmla="*/ 8331965 w 8878211"/>
              <a:gd name="connsiteY35" fmla="*/ 290315 h 3504318"/>
              <a:gd name="connsiteX36" fmla="*/ 8567708 w 8878211"/>
              <a:gd name="connsiteY36" fmla="*/ 129184 h 3504318"/>
              <a:gd name="connsiteX37" fmla="*/ 8830802 w 8878211"/>
              <a:gd name="connsiteY37" fmla="*/ 191776 h 3504318"/>
              <a:gd name="connsiteX0" fmla="*/ 8702128 w 8743483"/>
              <a:gd name="connsiteY0" fmla="*/ 152022 h 3454891"/>
              <a:gd name="connsiteX1" fmla="*/ 8743047 w 8743483"/>
              <a:gd name="connsiteY1" fmla="*/ 3092495 h 3454891"/>
              <a:gd name="connsiteX2" fmla="*/ 869881 w 8743483"/>
              <a:gd name="connsiteY2" fmla="*/ 3093680 h 3454891"/>
              <a:gd name="connsiteX3" fmla="*/ 143849 w 8743483"/>
              <a:gd name="connsiteY3" fmla="*/ 245573 h 3454891"/>
              <a:gd name="connsiteX4" fmla="*/ 376123 w 8743483"/>
              <a:gd name="connsiteY4" fmla="*/ 150866 h 3454891"/>
              <a:gd name="connsiteX5" fmla="*/ 581999 w 8743483"/>
              <a:gd name="connsiteY5" fmla="*/ 245574 h 3454891"/>
              <a:gd name="connsiteX6" fmla="*/ 836793 w 8743483"/>
              <a:gd name="connsiteY6" fmla="*/ 152704 h 3454891"/>
              <a:gd name="connsiteX7" fmla="*/ 1015387 w 8743483"/>
              <a:gd name="connsiteY7" fmla="*/ 240810 h 3454891"/>
              <a:gd name="connsiteX8" fmla="*/ 1214596 w 8743483"/>
              <a:gd name="connsiteY8" fmla="*/ 158011 h 3454891"/>
              <a:gd name="connsiteX9" fmla="*/ 1548786 w 8743483"/>
              <a:gd name="connsiteY9" fmla="*/ 295579 h 3454891"/>
              <a:gd name="connsiteX10" fmla="*/ 1815487 w 8743483"/>
              <a:gd name="connsiteY10" fmla="*/ 144948 h 3454891"/>
              <a:gd name="connsiteX11" fmla="*/ 2113142 w 8743483"/>
              <a:gd name="connsiteY11" fmla="*/ 276529 h 3454891"/>
              <a:gd name="connsiteX12" fmla="*/ 2364127 w 8743483"/>
              <a:gd name="connsiteY12" fmla="*/ 118823 h 3454891"/>
              <a:gd name="connsiteX13" fmla="*/ 2641780 w 8743483"/>
              <a:gd name="connsiteY13" fmla="*/ 269385 h 3454891"/>
              <a:gd name="connsiteX14" fmla="*/ 2912767 w 8743483"/>
              <a:gd name="connsiteY14" fmla="*/ 105760 h 3454891"/>
              <a:gd name="connsiteX15" fmla="*/ 3208517 w 8743483"/>
              <a:gd name="connsiteY15" fmla="*/ 233666 h 3454891"/>
              <a:gd name="connsiteX16" fmla="*/ 3448344 w 8743483"/>
              <a:gd name="connsiteY16" fmla="*/ 92697 h 3454891"/>
              <a:gd name="connsiteX17" fmla="*/ 3727630 w 8743483"/>
              <a:gd name="connsiteY17" fmla="*/ 226522 h 3454891"/>
              <a:gd name="connsiteX18" fmla="*/ 3983921 w 8743483"/>
              <a:gd name="connsiteY18" fmla="*/ 92697 h 3454891"/>
              <a:gd name="connsiteX19" fmla="*/ 4277699 w 8743483"/>
              <a:gd name="connsiteY19" fmla="*/ 233666 h 3454891"/>
              <a:gd name="connsiteX20" fmla="*/ 4438351 w 8743483"/>
              <a:gd name="connsiteY20" fmla="*/ 163556 h 3454891"/>
              <a:gd name="connsiteX21" fmla="*/ 4571750 w 8743483"/>
              <a:gd name="connsiteY21" fmla="*/ 105760 h 3454891"/>
              <a:gd name="connsiteX22" fmla="*/ 4923017 w 8743483"/>
              <a:gd name="connsiteY22" fmla="*/ 264622 h 3454891"/>
              <a:gd name="connsiteX23" fmla="*/ 5234758 w 8743483"/>
              <a:gd name="connsiteY23" fmla="*/ 103379 h 3454891"/>
              <a:gd name="connsiteX24" fmla="*/ 5529965 w 8743483"/>
              <a:gd name="connsiteY24" fmla="*/ 253397 h 3454891"/>
              <a:gd name="connsiteX25" fmla="*/ 5785416 w 8743483"/>
              <a:gd name="connsiteY25" fmla="*/ 102222 h 3454891"/>
              <a:gd name="connsiteX26" fmla="*/ 6060462 w 8743483"/>
              <a:gd name="connsiteY26" fmla="*/ 215410 h 3454891"/>
              <a:gd name="connsiteX27" fmla="*/ 6316843 w 8743483"/>
              <a:gd name="connsiteY27" fmla="*/ 102697 h 3454891"/>
              <a:gd name="connsiteX28" fmla="*/ 6600212 w 8743483"/>
              <a:gd name="connsiteY28" fmla="*/ 231285 h 3454891"/>
              <a:gd name="connsiteX29" fmla="*/ 6866731 w 8743483"/>
              <a:gd name="connsiteY29" fmla="*/ 91540 h 3454891"/>
              <a:gd name="connsiteX30" fmla="*/ 7108621 w 8743483"/>
              <a:gd name="connsiteY30" fmla="*/ 236796 h 3454891"/>
              <a:gd name="connsiteX31" fmla="*/ 7461544 w 8743483"/>
              <a:gd name="connsiteY31" fmla="*/ 82809 h 3454891"/>
              <a:gd name="connsiteX32" fmla="*/ 7670981 w 8743483"/>
              <a:gd name="connsiteY32" fmla="*/ 216204 h 3454891"/>
              <a:gd name="connsiteX33" fmla="*/ 7984490 w 8743483"/>
              <a:gd name="connsiteY33" fmla="*/ 112541 h 3454891"/>
              <a:gd name="connsiteX34" fmla="*/ 8197237 w 8743483"/>
              <a:gd name="connsiteY34" fmla="*/ 247160 h 3454891"/>
              <a:gd name="connsiteX35" fmla="*/ 8432980 w 8743483"/>
              <a:gd name="connsiteY35" fmla="*/ 86029 h 3454891"/>
              <a:gd name="connsiteX36" fmla="*/ 8696074 w 8743483"/>
              <a:gd name="connsiteY36" fmla="*/ 148621 h 3454891"/>
              <a:gd name="connsiteX0" fmla="*/ 8596917 w 8638272"/>
              <a:gd name="connsiteY0" fmla="*/ 191981 h 3500752"/>
              <a:gd name="connsiteX1" fmla="*/ 8637836 w 8638272"/>
              <a:gd name="connsiteY1" fmla="*/ 3132454 h 3500752"/>
              <a:gd name="connsiteX2" fmla="*/ 764670 w 8638272"/>
              <a:gd name="connsiteY2" fmla="*/ 3133639 h 3500752"/>
              <a:gd name="connsiteX3" fmla="*/ 270912 w 8638272"/>
              <a:gd name="connsiteY3" fmla="*/ 190825 h 3500752"/>
              <a:gd name="connsiteX4" fmla="*/ 476788 w 8638272"/>
              <a:gd name="connsiteY4" fmla="*/ 285533 h 3500752"/>
              <a:gd name="connsiteX5" fmla="*/ 731582 w 8638272"/>
              <a:gd name="connsiteY5" fmla="*/ 192663 h 3500752"/>
              <a:gd name="connsiteX6" fmla="*/ 910176 w 8638272"/>
              <a:gd name="connsiteY6" fmla="*/ 280769 h 3500752"/>
              <a:gd name="connsiteX7" fmla="*/ 1109385 w 8638272"/>
              <a:gd name="connsiteY7" fmla="*/ 197970 h 3500752"/>
              <a:gd name="connsiteX8" fmla="*/ 1443575 w 8638272"/>
              <a:gd name="connsiteY8" fmla="*/ 335538 h 3500752"/>
              <a:gd name="connsiteX9" fmla="*/ 1710276 w 8638272"/>
              <a:gd name="connsiteY9" fmla="*/ 184907 h 3500752"/>
              <a:gd name="connsiteX10" fmla="*/ 2007931 w 8638272"/>
              <a:gd name="connsiteY10" fmla="*/ 316488 h 3500752"/>
              <a:gd name="connsiteX11" fmla="*/ 2258916 w 8638272"/>
              <a:gd name="connsiteY11" fmla="*/ 158782 h 3500752"/>
              <a:gd name="connsiteX12" fmla="*/ 2536569 w 8638272"/>
              <a:gd name="connsiteY12" fmla="*/ 309344 h 3500752"/>
              <a:gd name="connsiteX13" fmla="*/ 2807556 w 8638272"/>
              <a:gd name="connsiteY13" fmla="*/ 145719 h 3500752"/>
              <a:gd name="connsiteX14" fmla="*/ 3103306 w 8638272"/>
              <a:gd name="connsiteY14" fmla="*/ 273625 h 3500752"/>
              <a:gd name="connsiteX15" fmla="*/ 3343133 w 8638272"/>
              <a:gd name="connsiteY15" fmla="*/ 132656 h 3500752"/>
              <a:gd name="connsiteX16" fmla="*/ 3622419 w 8638272"/>
              <a:gd name="connsiteY16" fmla="*/ 266481 h 3500752"/>
              <a:gd name="connsiteX17" fmla="*/ 3878710 w 8638272"/>
              <a:gd name="connsiteY17" fmla="*/ 132656 h 3500752"/>
              <a:gd name="connsiteX18" fmla="*/ 4172488 w 8638272"/>
              <a:gd name="connsiteY18" fmla="*/ 273625 h 3500752"/>
              <a:gd name="connsiteX19" fmla="*/ 4333140 w 8638272"/>
              <a:gd name="connsiteY19" fmla="*/ 203515 h 3500752"/>
              <a:gd name="connsiteX20" fmla="*/ 4466539 w 8638272"/>
              <a:gd name="connsiteY20" fmla="*/ 145719 h 3500752"/>
              <a:gd name="connsiteX21" fmla="*/ 4817806 w 8638272"/>
              <a:gd name="connsiteY21" fmla="*/ 304581 h 3500752"/>
              <a:gd name="connsiteX22" fmla="*/ 5129547 w 8638272"/>
              <a:gd name="connsiteY22" fmla="*/ 143338 h 3500752"/>
              <a:gd name="connsiteX23" fmla="*/ 5424754 w 8638272"/>
              <a:gd name="connsiteY23" fmla="*/ 293356 h 3500752"/>
              <a:gd name="connsiteX24" fmla="*/ 5680205 w 8638272"/>
              <a:gd name="connsiteY24" fmla="*/ 142181 h 3500752"/>
              <a:gd name="connsiteX25" fmla="*/ 5955251 w 8638272"/>
              <a:gd name="connsiteY25" fmla="*/ 255369 h 3500752"/>
              <a:gd name="connsiteX26" fmla="*/ 6211632 w 8638272"/>
              <a:gd name="connsiteY26" fmla="*/ 142656 h 3500752"/>
              <a:gd name="connsiteX27" fmla="*/ 6495001 w 8638272"/>
              <a:gd name="connsiteY27" fmla="*/ 271244 h 3500752"/>
              <a:gd name="connsiteX28" fmla="*/ 6761520 w 8638272"/>
              <a:gd name="connsiteY28" fmla="*/ 131499 h 3500752"/>
              <a:gd name="connsiteX29" fmla="*/ 7003410 w 8638272"/>
              <a:gd name="connsiteY29" fmla="*/ 276755 h 3500752"/>
              <a:gd name="connsiteX30" fmla="*/ 7356333 w 8638272"/>
              <a:gd name="connsiteY30" fmla="*/ 122768 h 3500752"/>
              <a:gd name="connsiteX31" fmla="*/ 7565770 w 8638272"/>
              <a:gd name="connsiteY31" fmla="*/ 256163 h 3500752"/>
              <a:gd name="connsiteX32" fmla="*/ 7879279 w 8638272"/>
              <a:gd name="connsiteY32" fmla="*/ 152500 h 3500752"/>
              <a:gd name="connsiteX33" fmla="*/ 8092026 w 8638272"/>
              <a:gd name="connsiteY33" fmla="*/ 287119 h 3500752"/>
              <a:gd name="connsiteX34" fmla="*/ 8327769 w 8638272"/>
              <a:gd name="connsiteY34" fmla="*/ 125988 h 3500752"/>
              <a:gd name="connsiteX35" fmla="*/ 8590863 w 8638272"/>
              <a:gd name="connsiteY35" fmla="*/ 188580 h 3500752"/>
              <a:gd name="connsiteX0" fmla="*/ 8520105 w 8561460"/>
              <a:gd name="connsiteY0" fmla="*/ 146737 h 3449606"/>
              <a:gd name="connsiteX1" fmla="*/ 8561024 w 8561460"/>
              <a:gd name="connsiteY1" fmla="*/ 3087210 h 3449606"/>
              <a:gd name="connsiteX2" fmla="*/ 687858 w 8561460"/>
              <a:gd name="connsiteY2" fmla="*/ 3088395 h 3449606"/>
              <a:gd name="connsiteX3" fmla="*/ 399976 w 8561460"/>
              <a:gd name="connsiteY3" fmla="*/ 240289 h 3449606"/>
              <a:gd name="connsiteX4" fmla="*/ 654770 w 8561460"/>
              <a:gd name="connsiteY4" fmla="*/ 147419 h 3449606"/>
              <a:gd name="connsiteX5" fmla="*/ 833364 w 8561460"/>
              <a:gd name="connsiteY5" fmla="*/ 235525 h 3449606"/>
              <a:gd name="connsiteX6" fmla="*/ 1032573 w 8561460"/>
              <a:gd name="connsiteY6" fmla="*/ 152726 h 3449606"/>
              <a:gd name="connsiteX7" fmla="*/ 1366763 w 8561460"/>
              <a:gd name="connsiteY7" fmla="*/ 290294 h 3449606"/>
              <a:gd name="connsiteX8" fmla="*/ 1633464 w 8561460"/>
              <a:gd name="connsiteY8" fmla="*/ 139663 h 3449606"/>
              <a:gd name="connsiteX9" fmla="*/ 1931119 w 8561460"/>
              <a:gd name="connsiteY9" fmla="*/ 271244 h 3449606"/>
              <a:gd name="connsiteX10" fmla="*/ 2182104 w 8561460"/>
              <a:gd name="connsiteY10" fmla="*/ 113538 h 3449606"/>
              <a:gd name="connsiteX11" fmla="*/ 2459757 w 8561460"/>
              <a:gd name="connsiteY11" fmla="*/ 264100 h 3449606"/>
              <a:gd name="connsiteX12" fmla="*/ 2730744 w 8561460"/>
              <a:gd name="connsiteY12" fmla="*/ 100475 h 3449606"/>
              <a:gd name="connsiteX13" fmla="*/ 3026494 w 8561460"/>
              <a:gd name="connsiteY13" fmla="*/ 228381 h 3449606"/>
              <a:gd name="connsiteX14" fmla="*/ 3266321 w 8561460"/>
              <a:gd name="connsiteY14" fmla="*/ 87412 h 3449606"/>
              <a:gd name="connsiteX15" fmla="*/ 3545607 w 8561460"/>
              <a:gd name="connsiteY15" fmla="*/ 221237 h 3449606"/>
              <a:gd name="connsiteX16" fmla="*/ 3801898 w 8561460"/>
              <a:gd name="connsiteY16" fmla="*/ 87412 h 3449606"/>
              <a:gd name="connsiteX17" fmla="*/ 4095676 w 8561460"/>
              <a:gd name="connsiteY17" fmla="*/ 228381 h 3449606"/>
              <a:gd name="connsiteX18" fmla="*/ 4256328 w 8561460"/>
              <a:gd name="connsiteY18" fmla="*/ 158271 h 3449606"/>
              <a:gd name="connsiteX19" fmla="*/ 4389727 w 8561460"/>
              <a:gd name="connsiteY19" fmla="*/ 100475 h 3449606"/>
              <a:gd name="connsiteX20" fmla="*/ 4740994 w 8561460"/>
              <a:gd name="connsiteY20" fmla="*/ 259337 h 3449606"/>
              <a:gd name="connsiteX21" fmla="*/ 5052735 w 8561460"/>
              <a:gd name="connsiteY21" fmla="*/ 98094 h 3449606"/>
              <a:gd name="connsiteX22" fmla="*/ 5347942 w 8561460"/>
              <a:gd name="connsiteY22" fmla="*/ 248112 h 3449606"/>
              <a:gd name="connsiteX23" fmla="*/ 5603393 w 8561460"/>
              <a:gd name="connsiteY23" fmla="*/ 96937 h 3449606"/>
              <a:gd name="connsiteX24" fmla="*/ 5878439 w 8561460"/>
              <a:gd name="connsiteY24" fmla="*/ 210125 h 3449606"/>
              <a:gd name="connsiteX25" fmla="*/ 6134820 w 8561460"/>
              <a:gd name="connsiteY25" fmla="*/ 97412 h 3449606"/>
              <a:gd name="connsiteX26" fmla="*/ 6418189 w 8561460"/>
              <a:gd name="connsiteY26" fmla="*/ 226000 h 3449606"/>
              <a:gd name="connsiteX27" fmla="*/ 6684708 w 8561460"/>
              <a:gd name="connsiteY27" fmla="*/ 86255 h 3449606"/>
              <a:gd name="connsiteX28" fmla="*/ 6926598 w 8561460"/>
              <a:gd name="connsiteY28" fmla="*/ 231511 h 3449606"/>
              <a:gd name="connsiteX29" fmla="*/ 7279521 w 8561460"/>
              <a:gd name="connsiteY29" fmla="*/ 77524 h 3449606"/>
              <a:gd name="connsiteX30" fmla="*/ 7488958 w 8561460"/>
              <a:gd name="connsiteY30" fmla="*/ 210919 h 3449606"/>
              <a:gd name="connsiteX31" fmla="*/ 7802467 w 8561460"/>
              <a:gd name="connsiteY31" fmla="*/ 107256 h 3449606"/>
              <a:gd name="connsiteX32" fmla="*/ 8015214 w 8561460"/>
              <a:gd name="connsiteY32" fmla="*/ 241875 h 3449606"/>
              <a:gd name="connsiteX33" fmla="*/ 8250957 w 8561460"/>
              <a:gd name="connsiteY33" fmla="*/ 80744 h 3449606"/>
              <a:gd name="connsiteX34" fmla="*/ 8514051 w 8561460"/>
              <a:gd name="connsiteY34" fmla="*/ 143336 h 3449606"/>
              <a:gd name="connsiteX0" fmla="*/ 8432164 w 8473519"/>
              <a:gd name="connsiteY0" fmla="*/ 190155 h 3498811"/>
              <a:gd name="connsiteX1" fmla="*/ 8473083 w 8473519"/>
              <a:gd name="connsiteY1" fmla="*/ 3130628 h 3498811"/>
              <a:gd name="connsiteX2" fmla="*/ 599917 w 8473519"/>
              <a:gd name="connsiteY2" fmla="*/ 3131813 h 3498811"/>
              <a:gd name="connsiteX3" fmla="*/ 566829 w 8473519"/>
              <a:gd name="connsiteY3" fmla="*/ 190837 h 3498811"/>
              <a:gd name="connsiteX4" fmla="*/ 745423 w 8473519"/>
              <a:gd name="connsiteY4" fmla="*/ 278943 h 3498811"/>
              <a:gd name="connsiteX5" fmla="*/ 944632 w 8473519"/>
              <a:gd name="connsiteY5" fmla="*/ 196144 h 3498811"/>
              <a:gd name="connsiteX6" fmla="*/ 1278822 w 8473519"/>
              <a:gd name="connsiteY6" fmla="*/ 333712 h 3498811"/>
              <a:gd name="connsiteX7" fmla="*/ 1545523 w 8473519"/>
              <a:gd name="connsiteY7" fmla="*/ 183081 h 3498811"/>
              <a:gd name="connsiteX8" fmla="*/ 1843178 w 8473519"/>
              <a:gd name="connsiteY8" fmla="*/ 314662 h 3498811"/>
              <a:gd name="connsiteX9" fmla="*/ 2094163 w 8473519"/>
              <a:gd name="connsiteY9" fmla="*/ 156956 h 3498811"/>
              <a:gd name="connsiteX10" fmla="*/ 2371816 w 8473519"/>
              <a:gd name="connsiteY10" fmla="*/ 307518 h 3498811"/>
              <a:gd name="connsiteX11" fmla="*/ 2642803 w 8473519"/>
              <a:gd name="connsiteY11" fmla="*/ 143893 h 3498811"/>
              <a:gd name="connsiteX12" fmla="*/ 2938553 w 8473519"/>
              <a:gd name="connsiteY12" fmla="*/ 271799 h 3498811"/>
              <a:gd name="connsiteX13" fmla="*/ 3178380 w 8473519"/>
              <a:gd name="connsiteY13" fmla="*/ 130830 h 3498811"/>
              <a:gd name="connsiteX14" fmla="*/ 3457666 w 8473519"/>
              <a:gd name="connsiteY14" fmla="*/ 264655 h 3498811"/>
              <a:gd name="connsiteX15" fmla="*/ 3713957 w 8473519"/>
              <a:gd name="connsiteY15" fmla="*/ 130830 h 3498811"/>
              <a:gd name="connsiteX16" fmla="*/ 4007735 w 8473519"/>
              <a:gd name="connsiteY16" fmla="*/ 271799 h 3498811"/>
              <a:gd name="connsiteX17" fmla="*/ 4168387 w 8473519"/>
              <a:gd name="connsiteY17" fmla="*/ 201689 h 3498811"/>
              <a:gd name="connsiteX18" fmla="*/ 4301786 w 8473519"/>
              <a:gd name="connsiteY18" fmla="*/ 143893 h 3498811"/>
              <a:gd name="connsiteX19" fmla="*/ 4653053 w 8473519"/>
              <a:gd name="connsiteY19" fmla="*/ 302755 h 3498811"/>
              <a:gd name="connsiteX20" fmla="*/ 4964794 w 8473519"/>
              <a:gd name="connsiteY20" fmla="*/ 141512 h 3498811"/>
              <a:gd name="connsiteX21" fmla="*/ 5260001 w 8473519"/>
              <a:gd name="connsiteY21" fmla="*/ 291530 h 3498811"/>
              <a:gd name="connsiteX22" fmla="*/ 5515452 w 8473519"/>
              <a:gd name="connsiteY22" fmla="*/ 140355 h 3498811"/>
              <a:gd name="connsiteX23" fmla="*/ 5790498 w 8473519"/>
              <a:gd name="connsiteY23" fmla="*/ 253543 h 3498811"/>
              <a:gd name="connsiteX24" fmla="*/ 6046879 w 8473519"/>
              <a:gd name="connsiteY24" fmla="*/ 140830 h 3498811"/>
              <a:gd name="connsiteX25" fmla="*/ 6330248 w 8473519"/>
              <a:gd name="connsiteY25" fmla="*/ 269418 h 3498811"/>
              <a:gd name="connsiteX26" fmla="*/ 6596767 w 8473519"/>
              <a:gd name="connsiteY26" fmla="*/ 129673 h 3498811"/>
              <a:gd name="connsiteX27" fmla="*/ 6838657 w 8473519"/>
              <a:gd name="connsiteY27" fmla="*/ 274929 h 3498811"/>
              <a:gd name="connsiteX28" fmla="*/ 7191580 w 8473519"/>
              <a:gd name="connsiteY28" fmla="*/ 120942 h 3498811"/>
              <a:gd name="connsiteX29" fmla="*/ 7401017 w 8473519"/>
              <a:gd name="connsiteY29" fmla="*/ 254337 h 3498811"/>
              <a:gd name="connsiteX30" fmla="*/ 7714526 w 8473519"/>
              <a:gd name="connsiteY30" fmla="*/ 150674 h 3498811"/>
              <a:gd name="connsiteX31" fmla="*/ 7927273 w 8473519"/>
              <a:gd name="connsiteY31" fmla="*/ 285293 h 3498811"/>
              <a:gd name="connsiteX32" fmla="*/ 8163016 w 8473519"/>
              <a:gd name="connsiteY32" fmla="*/ 124162 h 3498811"/>
              <a:gd name="connsiteX33" fmla="*/ 8426110 w 8473519"/>
              <a:gd name="connsiteY33" fmla="*/ 186754 h 3498811"/>
              <a:gd name="connsiteX0" fmla="*/ 8428102 w 8469457"/>
              <a:gd name="connsiteY0" fmla="*/ 70996 h 3379652"/>
              <a:gd name="connsiteX1" fmla="*/ 8469021 w 8469457"/>
              <a:gd name="connsiteY1" fmla="*/ 3011469 h 3379652"/>
              <a:gd name="connsiteX2" fmla="*/ 595855 w 8469457"/>
              <a:gd name="connsiteY2" fmla="*/ 3012654 h 3379652"/>
              <a:gd name="connsiteX3" fmla="*/ 562767 w 8469457"/>
              <a:gd name="connsiteY3" fmla="*/ 71678 h 3379652"/>
              <a:gd name="connsiteX4" fmla="*/ 741361 w 8469457"/>
              <a:gd name="connsiteY4" fmla="*/ 159784 h 3379652"/>
              <a:gd name="connsiteX5" fmla="*/ 940570 w 8469457"/>
              <a:gd name="connsiteY5" fmla="*/ 76985 h 3379652"/>
              <a:gd name="connsiteX6" fmla="*/ 1274760 w 8469457"/>
              <a:gd name="connsiteY6" fmla="*/ 214553 h 3379652"/>
              <a:gd name="connsiteX7" fmla="*/ 1541461 w 8469457"/>
              <a:gd name="connsiteY7" fmla="*/ 63922 h 3379652"/>
              <a:gd name="connsiteX8" fmla="*/ 1839116 w 8469457"/>
              <a:gd name="connsiteY8" fmla="*/ 195503 h 3379652"/>
              <a:gd name="connsiteX9" fmla="*/ 2090101 w 8469457"/>
              <a:gd name="connsiteY9" fmla="*/ 37797 h 3379652"/>
              <a:gd name="connsiteX10" fmla="*/ 2367754 w 8469457"/>
              <a:gd name="connsiteY10" fmla="*/ 188359 h 3379652"/>
              <a:gd name="connsiteX11" fmla="*/ 2638741 w 8469457"/>
              <a:gd name="connsiteY11" fmla="*/ 24734 h 3379652"/>
              <a:gd name="connsiteX12" fmla="*/ 2934491 w 8469457"/>
              <a:gd name="connsiteY12" fmla="*/ 152640 h 3379652"/>
              <a:gd name="connsiteX13" fmla="*/ 3174318 w 8469457"/>
              <a:gd name="connsiteY13" fmla="*/ 11671 h 3379652"/>
              <a:gd name="connsiteX14" fmla="*/ 3453604 w 8469457"/>
              <a:gd name="connsiteY14" fmla="*/ 145496 h 3379652"/>
              <a:gd name="connsiteX15" fmla="*/ 3709895 w 8469457"/>
              <a:gd name="connsiteY15" fmla="*/ 11671 h 3379652"/>
              <a:gd name="connsiteX16" fmla="*/ 4003673 w 8469457"/>
              <a:gd name="connsiteY16" fmla="*/ 152640 h 3379652"/>
              <a:gd name="connsiteX17" fmla="*/ 4164325 w 8469457"/>
              <a:gd name="connsiteY17" fmla="*/ 82530 h 3379652"/>
              <a:gd name="connsiteX18" fmla="*/ 4297724 w 8469457"/>
              <a:gd name="connsiteY18" fmla="*/ 24734 h 3379652"/>
              <a:gd name="connsiteX19" fmla="*/ 4648991 w 8469457"/>
              <a:gd name="connsiteY19" fmla="*/ 183596 h 3379652"/>
              <a:gd name="connsiteX20" fmla="*/ 4960732 w 8469457"/>
              <a:gd name="connsiteY20" fmla="*/ 22353 h 3379652"/>
              <a:gd name="connsiteX21" fmla="*/ 5255939 w 8469457"/>
              <a:gd name="connsiteY21" fmla="*/ 172371 h 3379652"/>
              <a:gd name="connsiteX22" fmla="*/ 5511390 w 8469457"/>
              <a:gd name="connsiteY22" fmla="*/ 21196 h 3379652"/>
              <a:gd name="connsiteX23" fmla="*/ 5786436 w 8469457"/>
              <a:gd name="connsiteY23" fmla="*/ 134384 h 3379652"/>
              <a:gd name="connsiteX24" fmla="*/ 6042817 w 8469457"/>
              <a:gd name="connsiteY24" fmla="*/ 21671 h 3379652"/>
              <a:gd name="connsiteX25" fmla="*/ 6326186 w 8469457"/>
              <a:gd name="connsiteY25" fmla="*/ 150259 h 3379652"/>
              <a:gd name="connsiteX26" fmla="*/ 6592705 w 8469457"/>
              <a:gd name="connsiteY26" fmla="*/ 10514 h 3379652"/>
              <a:gd name="connsiteX27" fmla="*/ 6834595 w 8469457"/>
              <a:gd name="connsiteY27" fmla="*/ 155770 h 3379652"/>
              <a:gd name="connsiteX28" fmla="*/ 7187518 w 8469457"/>
              <a:gd name="connsiteY28" fmla="*/ 1783 h 3379652"/>
              <a:gd name="connsiteX29" fmla="*/ 7396955 w 8469457"/>
              <a:gd name="connsiteY29" fmla="*/ 135178 h 3379652"/>
              <a:gd name="connsiteX30" fmla="*/ 7710464 w 8469457"/>
              <a:gd name="connsiteY30" fmla="*/ 31515 h 3379652"/>
              <a:gd name="connsiteX31" fmla="*/ 7923211 w 8469457"/>
              <a:gd name="connsiteY31" fmla="*/ 166134 h 3379652"/>
              <a:gd name="connsiteX32" fmla="*/ 8158954 w 8469457"/>
              <a:gd name="connsiteY32" fmla="*/ 5003 h 3379652"/>
              <a:gd name="connsiteX33" fmla="*/ 8422048 w 8469457"/>
              <a:gd name="connsiteY33" fmla="*/ 67595 h 3379652"/>
              <a:gd name="connsiteX0" fmla="*/ 7866283 w 7907638"/>
              <a:gd name="connsiteY0" fmla="*/ 70996 h 3379652"/>
              <a:gd name="connsiteX1" fmla="*/ 7907202 w 7907638"/>
              <a:gd name="connsiteY1" fmla="*/ 3011469 h 3379652"/>
              <a:gd name="connsiteX2" fmla="*/ 34036 w 7907638"/>
              <a:gd name="connsiteY2" fmla="*/ 3012654 h 3379652"/>
              <a:gd name="connsiteX3" fmla="*/ 948 w 7907638"/>
              <a:gd name="connsiteY3" fmla="*/ 71678 h 3379652"/>
              <a:gd name="connsiteX4" fmla="*/ 179542 w 7907638"/>
              <a:gd name="connsiteY4" fmla="*/ 159784 h 3379652"/>
              <a:gd name="connsiteX5" fmla="*/ 378751 w 7907638"/>
              <a:gd name="connsiteY5" fmla="*/ 76985 h 3379652"/>
              <a:gd name="connsiteX6" fmla="*/ 712941 w 7907638"/>
              <a:gd name="connsiteY6" fmla="*/ 214553 h 3379652"/>
              <a:gd name="connsiteX7" fmla="*/ 979642 w 7907638"/>
              <a:gd name="connsiteY7" fmla="*/ 63922 h 3379652"/>
              <a:gd name="connsiteX8" fmla="*/ 1277297 w 7907638"/>
              <a:gd name="connsiteY8" fmla="*/ 195503 h 3379652"/>
              <a:gd name="connsiteX9" fmla="*/ 1528282 w 7907638"/>
              <a:gd name="connsiteY9" fmla="*/ 37797 h 3379652"/>
              <a:gd name="connsiteX10" fmla="*/ 1805935 w 7907638"/>
              <a:gd name="connsiteY10" fmla="*/ 188359 h 3379652"/>
              <a:gd name="connsiteX11" fmla="*/ 2076922 w 7907638"/>
              <a:gd name="connsiteY11" fmla="*/ 24734 h 3379652"/>
              <a:gd name="connsiteX12" fmla="*/ 2372672 w 7907638"/>
              <a:gd name="connsiteY12" fmla="*/ 152640 h 3379652"/>
              <a:gd name="connsiteX13" fmla="*/ 2612499 w 7907638"/>
              <a:gd name="connsiteY13" fmla="*/ 11671 h 3379652"/>
              <a:gd name="connsiteX14" fmla="*/ 2891785 w 7907638"/>
              <a:gd name="connsiteY14" fmla="*/ 145496 h 3379652"/>
              <a:gd name="connsiteX15" fmla="*/ 3148076 w 7907638"/>
              <a:gd name="connsiteY15" fmla="*/ 11671 h 3379652"/>
              <a:gd name="connsiteX16" fmla="*/ 3441854 w 7907638"/>
              <a:gd name="connsiteY16" fmla="*/ 152640 h 3379652"/>
              <a:gd name="connsiteX17" fmla="*/ 3602506 w 7907638"/>
              <a:gd name="connsiteY17" fmla="*/ 82530 h 3379652"/>
              <a:gd name="connsiteX18" fmla="*/ 3735905 w 7907638"/>
              <a:gd name="connsiteY18" fmla="*/ 24734 h 3379652"/>
              <a:gd name="connsiteX19" fmla="*/ 4087172 w 7907638"/>
              <a:gd name="connsiteY19" fmla="*/ 183596 h 3379652"/>
              <a:gd name="connsiteX20" fmla="*/ 4398913 w 7907638"/>
              <a:gd name="connsiteY20" fmla="*/ 22353 h 3379652"/>
              <a:gd name="connsiteX21" fmla="*/ 4694120 w 7907638"/>
              <a:gd name="connsiteY21" fmla="*/ 172371 h 3379652"/>
              <a:gd name="connsiteX22" fmla="*/ 4949571 w 7907638"/>
              <a:gd name="connsiteY22" fmla="*/ 21196 h 3379652"/>
              <a:gd name="connsiteX23" fmla="*/ 5224617 w 7907638"/>
              <a:gd name="connsiteY23" fmla="*/ 134384 h 3379652"/>
              <a:gd name="connsiteX24" fmla="*/ 5480998 w 7907638"/>
              <a:gd name="connsiteY24" fmla="*/ 21671 h 3379652"/>
              <a:gd name="connsiteX25" fmla="*/ 5764367 w 7907638"/>
              <a:gd name="connsiteY25" fmla="*/ 150259 h 3379652"/>
              <a:gd name="connsiteX26" fmla="*/ 6030886 w 7907638"/>
              <a:gd name="connsiteY26" fmla="*/ 10514 h 3379652"/>
              <a:gd name="connsiteX27" fmla="*/ 6272776 w 7907638"/>
              <a:gd name="connsiteY27" fmla="*/ 155770 h 3379652"/>
              <a:gd name="connsiteX28" fmla="*/ 6625699 w 7907638"/>
              <a:gd name="connsiteY28" fmla="*/ 1783 h 3379652"/>
              <a:gd name="connsiteX29" fmla="*/ 6835136 w 7907638"/>
              <a:gd name="connsiteY29" fmla="*/ 135178 h 3379652"/>
              <a:gd name="connsiteX30" fmla="*/ 7148645 w 7907638"/>
              <a:gd name="connsiteY30" fmla="*/ 31515 h 3379652"/>
              <a:gd name="connsiteX31" fmla="*/ 7361392 w 7907638"/>
              <a:gd name="connsiteY31" fmla="*/ 166134 h 3379652"/>
              <a:gd name="connsiteX32" fmla="*/ 7597135 w 7907638"/>
              <a:gd name="connsiteY32" fmla="*/ 5003 h 3379652"/>
              <a:gd name="connsiteX33" fmla="*/ 7860229 w 7907638"/>
              <a:gd name="connsiteY33" fmla="*/ 67595 h 3379652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33" fmla="*/ 7860229 w 7907638"/>
              <a:gd name="connsiteY33" fmla="*/ 67595 h 3238350"/>
              <a:gd name="connsiteX0" fmla="*/ 7866283 w 7907638"/>
              <a:gd name="connsiteY0" fmla="*/ 70996 h 3238350"/>
              <a:gd name="connsiteX1" fmla="*/ 7907202 w 7907638"/>
              <a:gd name="connsiteY1" fmla="*/ 3011469 h 3238350"/>
              <a:gd name="connsiteX2" fmla="*/ 34036 w 7907638"/>
              <a:gd name="connsiteY2" fmla="*/ 3012654 h 3238350"/>
              <a:gd name="connsiteX3" fmla="*/ 948 w 7907638"/>
              <a:gd name="connsiteY3" fmla="*/ 71678 h 3238350"/>
              <a:gd name="connsiteX4" fmla="*/ 179542 w 7907638"/>
              <a:gd name="connsiteY4" fmla="*/ 159784 h 3238350"/>
              <a:gd name="connsiteX5" fmla="*/ 378751 w 7907638"/>
              <a:gd name="connsiteY5" fmla="*/ 76985 h 3238350"/>
              <a:gd name="connsiteX6" fmla="*/ 712941 w 7907638"/>
              <a:gd name="connsiteY6" fmla="*/ 214553 h 3238350"/>
              <a:gd name="connsiteX7" fmla="*/ 979642 w 7907638"/>
              <a:gd name="connsiteY7" fmla="*/ 63922 h 3238350"/>
              <a:gd name="connsiteX8" fmla="*/ 1277297 w 7907638"/>
              <a:gd name="connsiteY8" fmla="*/ 195503 h 3238350"/>
              <a:gd name="connsiteX9" fmla="*/ 1528282 w 7907638"/>
              <a:gd name="connsiteY9" fmla="*/ 37797 h 3238350"/>
              <a:gd name="connsiteX10" fmla="*/ 1805935 w 7907638"/>
              <a:gd name="connsiteY10" fmla="*/ 188359 h 3238350"/>
              <a:gd name="connsiteX11" fmla="*/ 2076922 w 7907638"/>
              <a:gd name="connsiteY11" fmla="*/ 24734 h 3238350"/>
              <a:gd name="connsiteX12" fmla="*/ 2372672 w 7907638"/>
              <a:gd name="connsiteY12" fmla="*/ 152640 h 3238350"/>
              <a:gd name="connsiteX13" fmla="*/ 2612499 w 7907638"/>
              <a:gd name="connsiteY13" fmla="*/ 11671 h 3238350"/>
              <a:gd name="connsiteX14" fmla="*/ 2891785 w 7907638"/>
              <a:gd name="connsiteY14" fmla="*/ 145496 h 3238350"/>
              <a:gd name="connsiteX15" fmla="*/ 3148076 w 7907638"/>
              <a:gd name="connsiteY15" fmla="*/ 11671 h 3238350"/>
              <a:gd name="connsiteX16" fmla="*/ 3441854 w 7907638"/>
              <a:gd name="connsiteY16" fmla="*/ 152640 h 3238350"/>
              <a:gd name="connsiteX17" fmla="*/ 3602506 w 7907638"/>
              <a:gd name="connsiteY17" fmla="*/ 82530 h 3238350"/>
              <a:gd name="connsiteX18" fmla="*/ 3735905 w 7907638"/>
              <a:gd name="connsiteY18" fmla="*/ 24734 h 3238350"/>
              <a:gd name="connsiteX19" fmla="*/ 4087172 w 7907638"/>
              <a:gd name="connsiteY19" fmla="*/ 183596 h 3238350"/>
              <a:gd name="connsiteX20" fmla="*/ 4398913 w 7907638"/>
              <a:gd name="connsiteY20" fmla="*/ 22353 h 3238350"/>
              <a:gd name="connsiteX21" fmla="*/ 4694120 w 7907638"/>
              <a:gd name="connsiteY21" fmla="*/ 172371 h 3238350"/>
              <a:gd name="connsiteX22" fmla="*/ 4949571 w 7907638"/>
              <a:gd name="connsiteY22" fmla="*/ 21196 h 3238350"/>
              <a:gd name="connsiteX23" fmla="*/ 5224617 w 7907638"/>
              <a:gd name="connsiteY23" fmla="*/ 134384 h 3238350"/>
              <a:gd name="connsiteX24" fmla="*/ 5480998 w 7907638"/>
              <a:gd name="connsiteY24" fmla="*/ 21671 h 3238350"/>
              <a:gd name="connsiteX25" fmla="*/ 5764367 w 7907638"/>
              <a:gd name="connsiteY25" fmla="*/ 150259 h 3238350"/>
              <a:gd name="connsiteX26" fmla="*/ 6030886 w 7907638"/>
              <a:gd name="connsiteY26" fmla="*/ 10514 h 3238350"/>
              <a:gd name="connsiteX27" fmla="*/ 6272776 w 7907638"/>
              <a:gd name="connsiteY27" fmla="*/ 155770 h 3238350"/>
              <a:gd name="connsiteX28" fmla="*/ 6625699 w 7907638"/>
              <a:gd name="connsiteY28" fmla="*/ 1783 h 3238350"/>
              <a:gd name="connsiteX29" fmla="*/ 6835136 w 7907638"/>
              <a:gd name="connsiteY29" fmla="*/ 135178 h 3238350"/>
              <a:gd name="connsiteX30" fmla="*/ 7148645 w 7907638"/>
              <a:gd name="connsiteY30" fmla="*/ 31515 h 3238350"/>
              <a:gd name="connsiteX31" fmla="*/ 7361392 w 7907638"/>
              <a:gd name="connsiteY31" fmla="*/ 166134 h 3238350"/>
              <a:gd name="connsiteX32" fmla="*/ 7597135 w 7907638"/>
              <a:gd name="connsiteY32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31" fmla="*/ 7597135 w 7907202"/>
              <a:gd name="connsiteY31" fmla="*/ 5003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30" fmla="*/ 7361392 w 7907202"/>
              <a:gd name="connsiteY30" fmla="*/ 166134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29" fmla="*/ 7148645 w 7907202"/>
              <a:gd name="connsiteY29" fmla="*/ 31515 h 3238350"/>
              <a:gd name="connsiteX0" fmla="*/ 7907202 w 7907202"/>
              <a:gd name="connsiteY0" fmla="*/ 3011469 h 3238350"/>
              <a:gd name="connsiteX1" fmla="*/ 34036 w 7907202"/>
              <a:gd name="connsiteY1" fmla="*/ 3012654 h 3238350"/>
              <a:gd name="connsiteX2" fmla="*/ 948 w 7907202"/>
              <a:gd name="connsiteY2" fmla="*/ 71678 h 3238350"/>
              <a:gd name="connsiteX3" fmla="*/ 179542 w 7907202"/>
              <a:gd name="connsiteY3" fmla="*/ 159784 h 3238350"/>
              <a:gd name="connsiteX4" fmla="*/ 378751 w 7907202"/>
              <a:gd name="connsiteY4" fmla="*/ 76985 h 3238350"/>
              <a:gd name="connsiteX5" fmla="*/ 712941 w 7907202"/>
              <a:gd name="connsiteY5" fmla="*/ 214553 h 3238350"/>
              <a:gd name="connsiteX6" fmla="*/ 979642 w 7907202"/>
              <a:gd name="connsiteY6" fmla="*/ 63922 h 3238350"/>
              <a:gd name="connsiteX7" fmla="*/ 1277297 w 7907202"/>
              <a:gd name="connsiteY7" fmla="*/ 195503 h 3238350"/>
              <a:gd name="connsiteX8" fmla="*/ 1528282 w 7907202"/>
              <a:gd name="connsiteY8" fmla="*/ 37797 h 3238350"/>
              <a:gd name="connsiteX9" fmla="*/ 1805935 w 7907202"/>
              <a:gd name="connsiteY9" fmla="*/ 188359 h 3238350"/>
              <a:gd name="connsiteX10" fmla="*/ 2076922 w 7907202"/>
              <a:gd name="connsiteY10" fmla="*/ 24734 h 3238350"/>
              <a:gd name="connsiteX11" fmla="*/ 2372672 w 7907202"/>
              <a:gd name="connsiteY11" fmla="*/ 152640 h 3238350"/>
              <a:gd name="connsiteX12" fmla="*/ 2612499 w 7907202"/>
              <a:gd name="connsiteY12" fmla="*/ 11671 h 3238350"/>
              <a:gd name="connsiteX13" fmla="*/ 2891785 w 7907202"/>
              <a:gd name="connsiteY13" fmla="*/ 145496 h 3238350"/>
              <a:gd name="connsiteX14" fmla="*/ 3148076 w 7907202"/>
              <a:gd name="connsiteY14" fmla="*/ 11671 h 3238350"/>
              <a:gd name="connsiteX15" fmla="*/ 3441854 w 7907202"/>
              <a:gd name="connsiteY15" fmla="*/ 152640 h 3238350"/>
              <a:gd name="connsiteX16" fmla="*/ 3602506 w 7907202"/>
              <a:gd name="connsiteY16" fmla="*/ 82530 h 3238350"/>
              <a:gd name="connsiteX17" fmla="*/ 3735905 w 7907202"/>
              <a:gd name="connsiteY17" fmla="*/ 24734 h 3238350"/>
              <a:gd name="connsiteX18" fmla="*/ 4087172 w 7907202"/>
              <a:gd name="connsiteY18" fmla="*/ 183596 h 3238350"/>
              <a:gd name="connsiteX19" fmla="*/ 4398913 w 7907202"/>
              <a:gd name="connsiteY19" fmla="*/ 22353 h 3238350"/>
              <a:gd name="connsiteX20" fmla="*/ 4694120 w 7907202"/>
              <a:gd name="connsiteY20" fmla="*/ 172371 h 3238350"/>
              <a:gd name="connsiteX21" fmla="*/ 4949571 w 7907202"/>
              <a:gd name="connsiteY21" fmla="*/ 21196 h 3238350"/>
              <a:gd name="connsiteX22" fmla="*/ 5224617 w 7907202"/>
              <a:gd name="connsiteY22" fmla="*/ 134384 h 3238350"/>
              <a:gd name="connsiteX23" fmla="*/ 5480998 w 7907202"/>
              <a:gd name="connsiteY23" fmla="*/ 21671 h 3238350"/>
              <a:gd name="connsiteX24" fmla="*/ 5764367 w 7907202"/>
              <a:gd name="connsiteY24" fmla="*/ 150259 h 3238350"/>
              <a:gd name="connsiteX25" fmla="*/ 6030886 w 7907202"/>
              <a:gd name="connsiteY25" fmla="*/ 10514 h 3238350"/>
              <a:gd name="connsiteX26" fmla="*/ 6272776 w 7907202"/>
              <a:gd name="connsiteY26" fmla="*/ 155770 h 3238350"/>
              <a:gd name="connsiteX27" fmla="*/ 6625699 w 7907202"/>
              <a:gd name="connsiteY27" fmla="*/ 1783 h 3238350"/>
              <a:gd name="connsiteX28" fmla="*/ 6835136 w 7907202"/>
              <a:gd name="connsiteY28" fmla="*/ 135178 h 3238350"/>
              <a:gd name="connsiteX0" fmla="*/ 7907202 w 7907202"/>
              <a:gd name="connsiteY0" fmla="*/ 3009686 h 3236567"/>
              <a:gd name="connsiteX1" fmla="*/ 34036 w 7907202"/>
              <a:gd name="connsiteY1" fmla="*/ 3010871 h 3236567"/>
              <a:gd name="connsiteX2" fmla="*/ 948 w 7907202"/>
              <a:gd name="connsiteY2" fmla="*/ 69895 h 3236567"/>
              <a:gd name="connsiteX3" fmla="*/ 179542 w 7907202"/>
              <a:gd name="connsiteY3" fmla="*/ 158001 h 3236567"/>
              <a:gd name="connsiteX4" fmla="*/ 378751 w 7907202"/>
              <a:gd name="connsiteY4" fmla="*/ 75202 h 3236567"/>
              <a:gd name="connsiteX5" fmla="*/ 712941 w 7907202"/>
              <a:gd name="connsiteY5" fmla="*/ 212770 h 3236567"/>
              <a:gd name="connsiteX6" fmla="*/ 979642 w 7907202"/>
              <a:gd name="connsiteY6" fmla="*/ 62139 h 3236567"/>
              <a:gd name="connsiteX7" fmla="*/ 1277297 w 7907202"/>
              <a:gd name="connsiteY7" fmla="*/ 193720 h 3236567"/>
              <a:gd name="connsiteX8" fmla="*/ 1528282 w 7907202"/>
              <a:gd name="connsiteY8" fmla="*/ 36014 h 3236567"/>
              <a:gd name="connsiteX9" fmla="*/ 1805935 w 7907202"/>
              <a:gd name="connsiteY9" fmla="*/ 186576 h 3236567"/>
              <a:gd name="connsiteX10" fmla="*/ 2076922 w 7907202"/>
              <a:gd name="connsiteY10" fmla="*/ 22951 h 3236567"/>
              <a:gd name="connsiteX11" fmla="*/ 2372672 w 7907202"/>
              <a:gd name="connsiteY11" fmla="*/ 150857 h 3236567"/>
              <a:gd name="connsiteX12" fmla="*/ 2612499 w 7907202"/>
              <a:gd name="connsiteY12" fmla="*/ 9888 h 3236567"/>
              <a:gd name="connsiteX13" fmla="*/ 2891785 w 7907202"/>
              <a:gd name="connsiteY13" fmla="*/ 143713 h 3236567"/>
              <a:gd name="connsiteX14" fmla="*/ 3148076 w 7907202"/>
              <a:gd name="connsiteY14" fmla="*/ 9888 h 3236567"/>
              <a:gd name="connsiteX15" fmla="*/ 3441854 w 7907202"/>
              <a:gd name="connsiteY15" fmla="*/ 150857 h 3236567"/>
              <a:gd name="connsiteX16" fmla="*/ 3602506 w 7907202"/>
              <a:gd name="connsiteY16" fmla="*/ 80747 h 3236567"/>
              <a:gd name="connsiteX17" fmla="*/ 3735905 w 7907202"/>
              <a:gd name="connsiteY17" fmla="*/ 22951 h 3236567"/>
              <a:gd name="connsiteX18" fmla="*/ 4087172 w 7907202"/>
              <a:gd name="connsiteY18" fmla="*/ 181813 h 3236567"/>
              <a:gd name="connsiteX19" fmla="*/ 4398913 w 7907202"/>
              <a:gd name="connsiteY19" fmla="*/ 20570 h 3236567"/>
              <a:gd name="connsiteX20" fmla="*/ 4694120 w 7907202"/>
              <a:gd name="connsiteY20" fmla="*/ 170588 h 3236567"/>
              <a:gd name="connsiteX21" fmla="*/ 4949571 w 7907202"/>
              <a:gd name="connsiteY21" fmla="*/ 19413 h 3236567"/>
              <a:gd name="connsiteX22" fmla="*/ 5224617 w 7907202"/>
              <a:gd name="connsiteY22" fmla="*/ 132601 h 3236567"/>
              <a:gd name="connsiteX23" fmla="*/ 5480998 w 7907202"/>
              <a:gd name="connsiteY23" fmla="*/ 19888 h 3236567"/>
              <a:gd name="connsiteX24" fmla="*/ 5764367 w 7907202"/>
              <a:gd name="connsiteY24" fmla="*/ 148476 h 3236567"/>
              <a:gd name="connsiteX25" fmla="*/ 6030886 w 7907202"/>
              <a:gd name="connsiteY25" fmla="*/ 8731 h 3236567"/>
              <a:gd name="connsiteX26" fmla="*/ 6272776 w 7907202"/>
              <a:gd name="connsiteY26" fmla="*/ 153987 h 3236567"/>
              <a:gd name="connsiteX27" fmla="*/ 6625699 w 7907202"/>
              <a:gd name="connsiteY27" fmla="*/ 0 h 3236567"/>
              <a:gd name="connsiteX0" fmla="*/ 6133509 w 6625699"/>
              <a:gd name="connsiteY0" fmla="*/ 2954322 h 3197642"/>
              <a:gd name="connsiteX1" fmla="*/ 34036 w 6625699"/>
              <a:gd name="connsiteY1" fmla="*/ 3010871 h 3197642"/>
              <a:gd name="connsiteX2" fmla="*/ 948 w 6625699"/>
              <a:gd name="connsiteY2" fmla="*/ 69895 h 3197642"/>
              <a:gd name="connsiteX3" fmla="*/ 179542 w 6625699"/>
              <a:gd name="connsiteY3" fmla="*/ 158001 h 3197642"/>
              <a:gd name="connsiteX4" fmla="*/ 378751 w 6625699"/>
              <a:gd name="connsiteY4" fmla="*/ 75202 h 3197642"/>
              <a:gd name="connsiteX5" fmla="*/ 712941 w 6625699"/>
              <a:gd name="connsiteY5" fmla="*/ 212770 h 3197642"/>
              <a:gd name="connsiteX6" fmla="*/ 979642 w 6625699"/>
              <a:gd name="connsiteY6" fmla="*/ 62139 h 3197642"/>
              <a:gd name="connsiteX7" fmla="*/ 1277297 w 6625699"/>
              <a:gd name="connsiteY7" fmla="*/ 193720 h 3197642"/>
              <a:gd name="connsiteX8" fmla="*/ 1528282 w 6625699"/>
              <a:gd name="connsiteY8" fmla="*/ 36014 h 3197642"/>
              <a:gd name="connsiteX9" fmla="*/ 1805935 w 6625699"/>
              <a:gd name="connsiteY9" fmla="*/ 186576 h 3197642"/>
              <a:gd name="connsiteX10" fmla="*/ 2076922 w 6625699"/>
              <a:gd name="connsiteY10" fmla="*/ 22951 h 3197642"/>
              <a:gd name="connsiteX11" fmla="*/ 2372672 w 6625699"/>
              <a:gd name="connsiteY11" fmla="*/ 150857 h 3197642"/>
              <a:gd name="connsiteX12" fmla="*/ 2612499 w 6625699"/>
              <a:gd name="connsiteY12" fmla="*/ 9888 h 3197642"/>
              <a:gd name="connsiteX13" fmla="*/ 2891785 w 6625699"/>
              <a:gd name="connsiteY13" fmla="*/ 143713 h 3197642"/>
              <a:gd name="connsiteX14" fmla="*/ 3148076 w 6625699"/>
              <a:gd name="connsiteY14" fmla="*/ 9888 h 3197642"/>
              <a:gd name="connsiteX15" fmla="*/ 3441854 w 6625699"/>
              <a:gd name="connsiteY15" fmla="*/ 150857 h 3197642"/>
              <a:gd name="connsiteX16" fmla="*/ 3602506 w 6625699"/>
              <a:gd name="connsiteY16" fmla="*/ 80747 h 3197642"/>
              <a:gd name="connsiteX17" fmla="*/ 3735905 w 6625699"/>
              <a:gd name="connsiteY17" fmla="*/ 22951 h 3197642"/>
              <a:gd name="connsiteX18" fmla="*/ 4087172 w 6625699"/>
              <a:gd name="connsiteY18" fmla="*/ 181813 h 3197642"/>
              <a:gd name="connsiteX19" fmla="*/ 4398913 w 6625699"/>
              <a:gd name="connsiteY19" fmla="*/ 20570 h 3197642"/>
              <a:gd name="connsiteX20" fmla="*/ 4694120 w 6625699"/>
              <a:gd name="connsiteY20" fmla="*/ 170588 h 3197642"/>
              <a:gd name="connsiteX21" fmla="*/ 4949571 w 6625699"/>
              <a:gd name="connsiteY21" fmla="*/ 19413 h 3197642"/>
              <a:gd name="connsiteX22" fmla="*/ 5224617 w 6625699"/>
              <a:gd name="connsiteY22" fmla="*/ 132601 h 3197642"/>
              <a:gd name="connsiteX23" fmla="*/ 5480998 w 6625699"/>
              <a:gd name="connsiteY23" fmla="*/ 19888 h 3197642"/>
              <a:gd name="connsiteX24" fmla="*/ 5764367 w 6625699"/>
              <a:gd name="connsiteY24" fmla="*/ 148476 h 3197642"/>
              <a:gd name="connsiteX25" fmla="*/ 6030886 w 6625699"/>
              <a:gd name="connsiteY25" fmla="*/ 8731 h 3197642"/>
              <a:gd name="connsiteX26" fmla="*/ 6272776 w 6625699"/>
              <a:gd name="connsiteY26" fmla="*/ 153987 h 3197642"/>
              <a:gd name="connsiteX27" fmla="*/ 6625699 w 6625699"/>
              <a:gd name="connsiteY27" fmla="*/ 0 h 3197642"/>
              <a:gd name="connsiteX0" fmla="*/ 6133509 w 6272776"/>
              <a:gd name="connsiteY0" fmla="*/ 2949018 h 3192338"/>
              <a:gd name="connsiteX1" fmla="*/ 34036 w 6272776"/>
              <a:gd name="connsiteY1" fmla="*/ 3005567 h 3192338"/>
              <a:gd name="connsiteX2" fmla="*/ 948 w 6272776"/>
              <a:gd name="connsiteY2" fmla="*/ 64591 h 3192338"/>
              <a:gd name="connsiteX3" fmla="*/ 179542 w 6272776"/>
              <a:gd name="connsiteY3" fmla="*/ 152697 h 3192338"/>
              <a:gd name="connsiteX4" fmla="*/ 378751 w 6272776"/>
              <a:gd name="connsiteY4" fmla="*/ 69898 h 3192338"/>
              <a:gd name="connsiteX5" fmla="*/ 712941 w 6272776"/>
              <a:gd name="connsiteY5" fmla="*/ 207466 h 3192338"/>
              <a:gd name="connsiteX6" fmla="*/ 979642 w 6272776"/>
              <a:gd name="connsiteY6" fmla="*/ 56835 h 3192338"/>
              <a:gd name="connsiteX7" fmla="*/ 1277297 w 6272776"/>
              <a:gd name="connsiteY7" fmla="*/ 188416 h 3192338"/>
              <a:gd name="connsiteX8" fmla="*/ 1528282 w 6272776"/>
              <a:gd name="connsiteY8" fmla="*/ 30710 h 3192338"/>
              <a:gd name="connsiteX9" fmla="*/ 1805935 w 6272776"/>
              <a:gd name="connsiteY9" fmla="*/ 181272 h 3192338"/>
              <a:gd name="connsiteX10" fmla="*/ 2076922 w 6272776"/>
              <a:gd name="connsiteY10" fmla="*/ 17647 h 3192338"/>
              <a:gd name="connsiteX11" fmla="*/ 2372672 w 6272776"/>
              <a:gd name="connsiteY11" fmla="*/ 145553 h 3192338"/>
              <a:gd name="connsiteX12" fmla="*/ 2612499 w 6272776"/>
              <a:gd name="connsiteY12" fmla="*/ 4584 h 3192338"/>
              <a:gd name="connsiteX13" fmla="*/ 2891785 w 6272776"/>
              <a:gd name="connsiteY13" fmla="*/ 138409 h 3192338"/>
              <a:gd name="connsiteX14" fmla="*/ 3148076 w 6272776"/>
              <a:gd name="connsiteY14" fmla="*/ 4584 h 3192338"/>
              <a:gd name="connsiteX15" fmla="*/ 3441854 w 6272776"/>
              <a:gd name="connsiteY15" fmla="*/ 145553 h 3192338"/>
              <a:gd name="connsiteX16" fmla="*/ 3602506 w 6272776"/>
              <a:gd name="connsiteY16" fmla="*/ 75443 h 3192338"/>
              <a:gd name="connsiteX17" fmla="*/ 3735905 w 6272776"/>
              <a:gd name="connsiteY17" fmla="*/ 17647 h 3192338"/>
              <a:gd name="connsiteX18" fmla="*/ 4087172 w 6272776"/>
              <a:gd name="connsiteY18" fmla="*/ 176509 h 3192338"/>
              <a:gd name="connsiteX19" fmla="*/ 4398913 w 6272776"/>
              <a:gd name="connsiteY19" fmla="*/ 15266 h 3192338"/>
              <a:gd name="connsiteX20" fmla="*/ 4694120 w 6272776"/>
              <a:gd name="connsiteY20" fmla="*/ 165284 h 3192338"/>
              <a:gd name="connsiteX21" fmla="*/ 4949571 w 6272776"/>
              <a:gd name="connsiteY21" fmla="*/ 14109 h 3192338"/>
              <a:gd name="connsiteX22" fmla="*/ 5224617 w 6272776"/>
              <a:gd name="connsiteY22" fmla="*/ 127297 h 3192338"/>
              <a:gd name="connsiteX23" fmla="*/ 5480998 w 6272776"/>
              <a:gd name="connsiteY23" fmla="*/ 14584 h 3192338"/>
              <a:gd name="connsiteX24" fmla="*/ 5764367 w 6272776"/>
              <a:gd name="connsiteY24" fmla="*/ 143172 h 3192338"/>
              <a:gd name="connsiteX25" fmla="*/ 6030886 w 6272776"/>
              <a:gd name="connsiteY25" fmla="*/ 3427 h 3192338"/>
              <a:gd name="connsiteX26" fmla="*/ 6272776 w 6272776"/>
              <a:gd name="connsiteY26" fmla="*/ 148683 h 3192338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19303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65002 w 6309496"/>
              <a:gd name="connsiteY8" fmla="*/ 166913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153850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9219 w 6309496"/>
              <a:gd name="connsiteY12" fmla="*/ 140787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  <a:gd name="connsiteX0" fmla="*/ 6170229 w 6309496"/>
              <a:gd name="connsiteY0" fmla="*/ 3085221 h 3380136"/>
              <a:gd name="connsiteX1" fmla="*/ 4004 w 6309496"/>
              <a:gd name="connsiteY1" fmla="*/ 3277388 h 3380136"/>
              <a:gd name="connsiteX2" fmla="*/ 37668 w 6309496"/>
              <a:gd name="connsiteY2" fmla="*/ 200794 h 3380136"/>
              <a:gd name="connsiteX3" fmla="*/ 216262 w 6309496"/>
              <a:gd name="connsiteY3" fmla="*/ 288900 h 3380136"/>
              <a:gd name="connsiteX4" fmla="*/ 415471 w 6309496"/>
              <a:gd name="connsiteY4" fmla="*/ 206101 h 3380136"/>
              <a:gd name="connsiteX5" fmla="*/ 749661 w 6309496"/>
              <a:gd name="connsiteY5" fmla="*/ 343669 h 3380136"/>
              <a:gd name="connsiteX6" fmla="*/ 1016362 w 6309496"/>
              <a:gd name="connsiteY6" fmla="*/ 255328 h 3380136"/>
              <a:gd name="connsiteX7" fmla="*/ 1314017 w 6309496"/>
              <a:gd name="connsiteY7" fmla="*/ 324619 h 3380136"/>
              <a:gd name="connsiteX8" fmla="*/ 1543852 w 6309496"/>
              <a:gd name="connsiteY8" fmla="*/ 233652 h 3380136"/>
              <a:gd name="connsiteX9" fmla="*/ 1842655 w 6309496"/>
              <a:gd name="connsiteY9" fmla="*/ 317475 h 3380136"/>
              <a:gd name="connsiteX10" fmla="*/ 2113642 w 6309496"/>
              <a:gd name="connsiteY10" fmla="*/ 229488 h 3380136"/>
              <a:gd name="connsiteX11" fmla="*/ 2409392 w 6309496"/>
              <a:gd name="connsiteY11" fmla="*/ 281756 h 3380136"/>
              <a:gd name="connsiteX12" fmla="*/ 2645694 w 6309496"/>
              <a:gd name="connsiteY12" fmla="*/ 189729 h 3380136"/>
              <a:gd name="connsiteX13" fmla="*/ 2928505 w 6309496"/>
              <a:gd name="connsiteY13" fmla="*/ 274612 h 3380136"/>
              <a:gd name="connsiteX14" fmla="*/ 3184796 w 6309496"/>
              <a:gd name="connsiteY14" fmla="*/ 140787 h 3380136"/>
              <a:gd name="connsiteX15" fmla="*/ 3478574 w 6309496"/>
              <a:gd name="connsiteY15" fmla="*/ 281756 h 3380136"/>
              <a:gd name="connsiteX16" fmla="*/ 3639226 w 6309496"/>
              <a:gd name="connsiteY16" fmla="*/ 211646 h 3380136"/>
              <a:gd name="connsiteX17" fmla="*/ 3772625 w 6309496"/>
              <a:gd name="connsiteY17" fmla="*/ 153850 h 3380136"/>
              <a:gd name="connsiteX18" fmla="*/ 4123892 w 6309496"/>
              <a:gd name="connsiteY18" fmla="*/ 312712 h 3380136"/>
              <a:gd name="connsiteX19" fmla="*/ 4435633 w 6309496"/>
              <a:gd name="connsiteY19" fmla="*/ 151469 h 3380136"/>
              <a:gd name="connsiteX20" fmla="*/ 4730840 w 6309496"/>
              <a:gd name="connsiteY20" fmla="*/ 301487 h 3380136"/>
              <a:gd name="connsiteX21" fmla="*/ 4986291 w 6309496"/>
              <a:gd name="connsiteY21" fmla="*/ 150312 h 3380136"/>
              <a:gd name="connsiteX22" fmla="*/ 5261337 w 6309496"/>
              <a:gd name="connsiteY22" fmla="*/ 263500 h 3380136"/>
              <a:gd name="connsiteX23" fmla="*/ 5517718 w 6309496"/>
              <a:gd name="connsiteY23" fmla="*/ 150787 h 3380136"/>
              <a:gd name="connsiteX24" fmla="*/ 5801087 w 6309496"/>
              <a:gd name="connsiteY24" fmla="*/ 279375 h 3380136"/>
              <a:gd name="connsiteX25" fmla="*/ 6067606 w 6309496"/>
              <a:gd name="connsiteY25" fmla="*/ 139630 h 3380136"/>
              <a:gd name="connsiteX26" fmla="*/ 6309496 w 6309496"/>
              <a:gd name="connsiteY26" fmla="*/ 284886 h 338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309496" h="3380136">
                <a:moveTo>
                  <a:pt x="6170229" y="3085221"/>
                </a:moveTo>
                <a:cubicBezTo>
                  <a:pt x="4864855" y="3575497"/>
                  <a:pt x="34355" y="3315215"/>
                  <a:pt x="4004" y="3277388"/>
                </a:cubicBezTo>
                <a:cubicBezTo>
                  <a:pt x="-6154" y="1915442"/>
                  <a:pt x="2292" y="698875"/>
                  <a:pt x="37668" y="200794"/>
                </a:cubicBezTo>
                <a:cubicBezTo>
                  <a:pt x="73044" y="-297287"/>
                  <a:pt x="153295" y="288016"/>
                  <a:pt x="216262" y="288900"/>
                </a:cubicBezTo>
                <a:cubicBezTo>
                  <a:pt x="279229" y="289784"/>
                  <a:pt x="321809" y="180701"/>
                  <a:pt x="415471" y="206101"/>
                </a:cubicBezTo>
                <a:cubicBezTo>
                  <a:pt x="515755" y="202744"/>
                  <a:pt x="649377" y="347026"/>
                  <a:pt x="749661" y="343669"/>
                </a:cubicBezTo>
                <a:lnTo>
                  <a:pt x="1016362" y="255328"/>
                </a:lnTo>
                <a:cubicBezTo>
                  <a:pt x="1109230" y="249182"/>
                  <a:pt x="1221149" y="330765"/>
                  <a:pt x="1314017" y="324619"/>
                </a:cubicBezTo>
                <a:lnTo>
                  <a:pt x="1543852" y="233652"/>
                </a:lnTo>
                <a:cubicBezTo>
                  <a:pt x="1630847" y="232246"/>
                  <a:pt x="1755660" y="318881"/>
                  <a:pt x="1842655" y="317475"/>
                </a:cubicBezTo>
                <a:cubicBezTo>
                  <a:pt x="1932984" y="262933"/>
                  <a:pt x="2005100" y="261805"/>
                  <a:pt x="2113642" y="229488"/>
                </a:cubicBezTo>
                <a:cubicBezTo>
                  <a:pt x="2205082" y="228467"/>
                  <a:pt x="2317952" y="282777"/>
                  <a:pt x="2409392" y="281756"/>
                </a:cubicBezTo>
                <a:cubicBezTo>
                  <a:pt x="2489334" y="234766"/>
                  <a:pt x="2544503" y="220844"/>
                  <a:pt x="2645694" y="189729"/>
                </a:cubicBezTo>
                <a:cubicBezTo>
                  <a:pt x="2730058" y="189094"/>
                  <a:pt x="2844141" y="275247"/>
                  <a:pt x="2928505" y="274612"/>
                </a:cubicBezTo>
                <a:cubicBezTo>
                  <a:pt x="3013935" y="230004"/>
                  <a:pt x="3087224" y="156820"/>
                  <a:pt x="3184796" y="140787"/>
                </a:cubicBezTo>
                <a:cubicBezTo>
                  <a:pt x="3284309" y="141739"/>
                  <a:pt x="3379061" y="280804"/>
                  <a:pt x="3478574" y="281756"/>
                </a:cubicBezTo>
                <a:cubicBezTo>
                  <a:pt x="3539208" y="256269"/>
                  <a:pt x="3578592" y="237133"/>
                  <a:pt x="3639226" y="211646"/>
                </a:cubicBezTo>
                <a:cubicBezTo>
                  <a:pt x="3683692" y="192381"/>
                  <a:pt x="3703874" y="154065"/>
                  <a:pt x="3772625" y="153850"/>
                </a:cubicBezTo>
                <a:cubicBezTo>
                  <a:pt x="3869870" y="153623"/>
                  <a:pt x="4026647" y="312939"/>
                  <a:pt x="4123892" y="312712"/>
                </a:cubicBezTo>
                <a:cubicBezTo>
                  <a:pt x="4227806" y="258964"/>
                  <a:pt x="4360294" y="173467"/>
                  <a:pt x="4435633" y="151469"/>
                </a:cubicBezTo>
                <a:cubicBezTo>
                  <a:pt x="4553085" y="147500"/>
                  <a:pt x="4587988" y="251481"/>
                  <a:pt x="4730840" y="301487"/>
                </a:cubicBezTo>
                <a:lnTo>
                  <a:pt x="4986291" y="150312"/>
                </a:lnTo>
                <a:cubicBezTo>
                  <a:pt x="5080528" y="135514"/>
                  <a:pt x="5151070" y="241196"/>
                  <a:pt x="5261337" y="263500"/>
                </a:cubicBezTo>
                <a:cubicBezTo>
                  <a:pt x="5371604" y="285804"/>
                  <a:pt x="5430935" y="173012"/>
                  <a:pt x="5517718" y="150787"/>
                </a:cubicBezTo>
                <a:cubicBezTo>
                  <a:pt x="5604501" y="128562"/>
                  <a:pt x="5722536" y="284013"/>
                  <a:pt x="5801087" y="279375"/>
                </a:cubicBezTo>
                <a:cubicBezTo>
                  <a:pt x="5879638" y="274737"/>
                  <a:pt x="5966467" y="110666"/>
                  <a:pt x="6067606" y="139630"/>
                </a:cubicBezTo>
                <a:cubicBezTo>
                  <a:pt x="6222319" y="166617"/>
                  <a:pt x="6195264" y="293617"/>
                  <a:pt x="6309496" y="284886"/>
                </a:cubicBezTo>
              </a:path>
            </a:pathLst>
          </a:custGeom>
          <a:solidFill>
            <a:srgbClr val="0070C0">
              <a:alpha val="15000"/>
            </a:srgbClr>
          </a:solidFill>
          <a:ln>
            <a:solidFill>
              <a:schemeClr val="accent1">
                <a:alpha val="63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Yuvarlatılmış Çapraz Köşeli Dikdörtgen 58">
            <a:hlinkClick r:id="rId21" action="ppaction://hlinksldjump"/>
          </p:cNvPr>
          <p:cNvSpPr/>
          <p:nvPr/>
        </p:nvSpPr>
        <p:spPr>
          <a:xfrm>
            <a:off x="4640571" y="5445224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bedroom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6" name="Yuvarlatılmış Çapraz Köşeli Dikdörtgen 65">
            <a:hlinkClick r:id="rId22" action="ppaction://hlinksldjump"/>
          </p:cNvPr>
          <p:cNvSpPr/>
          <p:nvPr/>
        </p:nvSpPr>
        <p:spPr>
          <a:xfrm>
            <a:off x="4640572" y="4891150"/>
            <a:ext cx="1527925" cy="482066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sofa</a:t>
            </a:r>
          </a:p>
        </p:txBody>
      </p:sp>
      <p:sp>
        <p:nvSpPr>
          <p:cNvPr id="3" name="Halka 2"/>
          <p:cNvSpPr/>
          <p:nvPr/>
        </p:nvSpPr>
        <p:spPr>
          <a:xfrm>
            <a:off x="6311533" y="4027470"/>
            <a:ext cx="2508743" cy="2479292"/>
          </a:xfrm>
          <a:prstGeom prst="donut">
            <a:avLst>
              <a:gd name="adj" fmla="val 4850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72" y="4019152"/>
            <a:ext cx="2508939" cy="2586436"/>
          </a:xfrm>
          <a:prstGeom prst="rect">
            <a:avLst/>
          </a:prstGeom>
        </p:spPr>
      </p:pic>
      <p:sp>
        <p:nvSpPr>
          <p:cNvPr id="39" name="Dikdörtgen 38"/>
          <p:cNvSpPr/>
          <p:nvPr/>
        </p:nvSpPr>
        <p:spPr>
          <a:xfrm>
            <a:off x="6570411" y="1032724"/>
            <a:ext cx="2483897" cy="469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latin typeface="Comic Sans MS" pitchFamily="66" charset="0"/>
              </a:rPr>
              <a:t>www.guorkhan.blogspot.com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8299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0.00017 -0.08403 " pathEditMode="relative" ptsTypes="AA">
                                      <p:cBhvr>
                                        <p:cTn id="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0.0118 L 0.08246 0.00972 L 0.35486 0.01644 L 0.52378 0.01621 " pathEditMode="relative" rAng="0" ptsTypes="AAAA">
                                      <p:cBhvr>
                                        <p:cTn id="10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14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-5400000">
                                      <p:cBhvr>
                                        <p:cTn id="12" dur="1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animMotion origin="layout" path="M 1.66667E-6 -3.33333E-6 L -0.00816 0.05232 " pathEditMode="relative" rAng="0" ptsTypes="AA">
                                      <p:cBhvr>
                                        <p:cTn id="73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61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7" dur="1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oray_Sounds wav weak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6" presetClass="path" presetSubtype="0" repeatCount="10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44 C -2.5E-6 -0.00162 0.00157 0.00069 0.00365 0.00069 C 0.00625 0.00069 0.00712 -0.00185 0.00747 -0.00348 L 0.00782 -0.00556 C 0.00816 -0.00718 0.0092 -0.00949 0.01198 -0.00949 C 0.01372 -0.00949 0.0158 -0.00741 0.0158 -0.0044 C 0.0158 -0.00162 0.01372 0.00069 0.01198 0.00069 C 0.0092 0.00069 0.00816 -0.00185 0.00782 -0.00348 L 0.00747 -0.00556 C 0.00712 -0.00718 0.00625 -0.00949 0.00365 -0.00949 C 0.00157 -0.00949 -2.5E-6 -0.00741 -2.5E-6 -0.0044 Z " pathEditMode="relative" rAng="0" ptsTypes="ffFffffFfff">
                                      <p:cBhvr>
                                        <p:cTn id="89" dur="1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5" grpId="0" animBg="1"/>
      <p:bldP spid="45" grpId="1" animBg="1"/>
      <p:bldP spid="79" grpId="0" animBg="1"/>
      <p:bldP spid="59" grpId="0" animBg="1"/>
      <p:bldP spid="66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9cd0c8556ca9962778d6a2e0399be99dbb66b8c2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186</Words>
  <PresentationFormat>Trình chiếu Trên màn hình (4:3)</PresentationFormat>
  <Paragraphs>60</Paragraphs>
  <Slides>15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Ofis Teması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2015-02-06T13:35:04Z</dcterms:created>
  <dcterms:modified xsi:type="dcterms:W3CDTF">2023-09-16T10:44:34Z</dcterms:modified>
</cp:coreProperties>
</file>