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2" name="Google Shape;9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0" name="Google Shape;22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7" name="Google Shape;22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0" name="Google Shape;24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7" name="Google Shape;24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0" name="Google Shape;26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8" name="Google Shape;27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86" name="Google Shape;28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94" name="Google Shape;294;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35" name="Google Shape;335;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42" name="Google Shape;342;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2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6" name="Google Shape;11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6" name="Google Shape;17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2" name="Google Shape;18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9" name="Google Shape;18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2" name="Google Shape;20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09600" y="3124200"/>
            <a:ext cx="7924800" cy="838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7200">
                <a:solidFill>
                  <a:srgbClr val="F7CA6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 type="subTitle"/>
          </p:nvPr>
        </p:nvSpPr>
        <p:spPr>
          <a:xfrm>
            <a:off x="609600" y="4038600"/>
            <a:ext cx="7924800" cy="45720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lt1"/>
              </a:buClr>
              <a:buSzPts val="2400"/>
              <a:buNone/>
              <a:defRPr i="1" sz="2400">
                <a:solidFill>
                  <a:schemeClr val="lt1"/>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7" name="Shape 77"/>
        <p:cNvGrpSpPr/>
        <p:nvPr/>
      </p:nvGrpSpPr>
      <p:grpSpPr>
        <a:xfrm>
          <a:off x="0" y="0"/>
          <a:ext cx="0" cy="0"/>
          <a:chOff x="0" y="0"/>
          <a:chExt cx="0" cy="0"/>
        </a:xfrm>
      </p:grpSpPr>
      <p:sp>
        <p:nvSpPr>
          <p:cNvPr id="78" name="Google Shape;78;p12"/>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 type="body"/>
          </p:nvPr>
        </p:nvSpPr>
        <p:spPr>
          <a:xfrm>
            <a:off x="609600" y="2209800"/>
            <a:ext cx="3886200" cy="39163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Char char="•"/>
              <a:defRPr sz="2800"/>
            </a:lvl1pPr>
            <a:lvl2pPr indent="-381000" lvl="1" marL="914400" algn="l">
              <a:spcBef>
                <a:spcPts val="480"/>
              </a:spcBef>
              <a:spcAft>
                <a:spcPts val="0"/>
              </a:spcAft>
              <a:buClr>
                <a:schemeClr val="lt1"/>
              </a:buClr>
              <a:buSzPts val="2400"/>
              <a:buChar char="–"/>
              <a:defRPr sz="2400"/>
            </a:lvl2pPr>
            <a:lvl3pPr indent="-355600" lvl="2" marL="1371600" algn="l">
              <a:spcBef>
                <a:spcPts val="400"/>
              </a:spcBef>
              <a:spcAft>
                <a:spcPts val="0"/>
              </a:spcAft>
              <a:buClr>
                <a:schemeClr val="lt1"/>
              </a:buClr>
              <a:buSzPts val="2000"/>
              <a:buChar char="•"/>
              <a:defRPr sz="2000"/>
            </a:lvl3pPr>
            <a:lvl4pPr indent="-342900" lvl="3" marL="1828800" algn="l">
              <a:spcBef>
                <a:spcPts val="360"/>
              </a:spcBef>
              <a:spcAft>
                <a:spcPts val="0"/>
              </a:spcAft>
              <a:buClr>
                <a:schemeClr val="lt1"/>
              </a:buClr>
              <a:buSzPts val="1800"/>
              <a:buChar char="–"/>
              <a:defRPr sz="1800"/>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0" name="Google Shape;80;p12"/>
          <p:cNvSpPr txBox="1"/>
          <p:nvPr>
            <p:ph idx="2" type="body"/>
          </p:nvPr>
        </p:nvSpPr>
        <p:spPr>
          <a:xfrm>
            <a:off x="4648200" y="2209800"/>
            <a:ext cx="3886200" cy="39163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Char char="•"/>
              <a:defRPr sz="2800"/>
            </a:lvl1pPr>
            <a:lvl2pPr indent="-381000" lvl="1" marL="914400" algn="l">
              <a:spcBef>
                <a:spcPts val="480"/>
              </a:spcBef>
              <a:spcAft>
                <a:spcPts val="0"/>
              </a:spcAft>
              <a:buClr>
                <a:schemeClr val="lt1"/>
              </a:buClr>
              <a:buSzPts val="2400"/>
              <a:buChar char="–"/>
              <a:defRPr sz="2400"/>
            </a:lvl2pPr>
            <a:lvl3pPr indent="-355600" lvl="2" marL="1371600" algn="l">
              <a:spcBef>
                <a:spcPts val="400"/>
              </a:spcBef>
              <a:spcAft>
                <a:spcPts val="0"/>
              </a:spcAft>
              <a:buClr>
                <a:schemeClr val="lt1"/>
              </a:buClr>
              <a:buSzPts val="2000"/>
              <a:buChar char="•"/>
              <a:defRPr sz="2000"/>
            </a:lvl3pPr>
            <a:lvl4pPr indent="-342900" lvl="3" marL="1828800" algn="l">
              <a:spcBef>
                <a:spcPts val="360"/>
              </a:spcBef>
              <a:spcAft>
                <a:spcPts val="0"/>
              </a:spcAft>
              <a:buClr>
                <a:schemeClr val="lt1"/>
              </a:buClr>
              <a:buSzPts val="1800"/>
              <a:buChar char="–"/>
              <a:defRPr sz="1800"/>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 name="Shape 84"/>
        <p:cNvGrpSpPr/>
        <p:nvPr/>
      </p:nvGrpSpPr>
      <p:grpSpPr>
        <a:xfrm>
          <a:off x="0" y="0"/>
          <a:ext cx="0" cy="0"/>
          <a:chOff x="0" y="0"/>
          <a:chExt cx="0" cy="0"/>
        </a:xfrm>
      </p:grpSpPr>
      <p:sp>
        <p:nvSpPr>
          <p:cNvPr id="85" name="Google Shape;85;p13"/>
          <p:cNvSpPr txBox="1"/>
          <p:nvPr>
            <p:ph type="title"/>
          </p:nvPr>
        </p:nvSpPr>
        <p:spPr>
          <a:xfrm>
            <a:off x="1371600" y="2514600"/>
            <a:ext cx="6437313" cy="13620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rgbClr val="F7CA65"/>
              </a:buClr>
              <a:buSzPts val="4800"/>
              <a:buFont typeface="Times New Roman"/>
              <a:buNone/>
              <a:defRPr sz="4800" strike="noStrike">
                <a:solidFill>
                  <a:srgbClr val="F7CA65"/>
                </a:solidFill>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 type="body"/>
          </p:nvPr>
        </p:nvSpPr>
        <p:spPr>
          <a:xfrm>
            <a:off x="1371600" y="3962400"/>
            <a:ext cx="6437313" cy="838200"/>
          </a:xfrm>
          <a:prstGeom prst="rect">
            <a:avLst/>
          </a:prstGeom>
          <a:noFill/>
          <a:ln>
            <a:noFill/>
          </a:ln>
        </p:spPr>
        <p:txBody>
          <a:bodyPr anchorCtr="0" anchor="b" bIns="45700" lIns="91425" spcFirstLastPara="1" rIns="91425" wrap="square" tIns="45700">
            <a:noAutofit/>
          </a:bodyPr>
          <a:lstStyle>
            <a:lvl1pPr indent="-228600" lvl="0" marL="457200" algn="ctr">
              <a:spcBef>
                <a:spcPts val="400"/>
              </a:spcBef>
              <a:spcAft>
                <a:spcPts val="0"/>
              </a:spcAft>
              <a:buClr>
                <a:schemeClr val="lt1"/>
              </a:buClr>
              <a:buSzPts val="2000"/>
              <a:buNone/>
              <a:defRPr i="1" sz="2000">
                <a:solidFill>
                  <a:schemeClr val="lt1"/>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7" name="Google Shape;8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 type="body"/>
          </p:nvPr>
        </p:nvSpPr>
        <p:spPr>
          <a:xfrm>
            <a:off x="609600" y="2133600"/>
            <a:ext cx="7924800" cy="39925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 name="Shape 33"/>
        <p:cNvGrpSpPr/>
        <p:nvPr/>
      </p:nvGrpSpPr>
      <p:grpSpPr>
        <a:xfrm>
          <a:off x="0" y="0"/>
          <a:ext cx="0" cy="0"/>
          <a:chOff x="0" y="0"/>
          <a:chExt cx="0" cy="0"/>
        </a:xfrm>
      </p:grpSpPr>
      <p:sp>
        <p:nvSpPr>
          <p:cNvPr id="34" name="Google Shape;34;p5"/>
          <p:cNvSpPr txBox="1"/>
          <p:nvPr>
            <p:ph type="title"/>
          </p:nvPr>
        </p:nvSpPr>
        <p:spPr>
          <a:xfrm rot="5400000">
            <a:off x="5188931" y="2704494"/>
            <a:ext cx="4862139" cy="1981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Arial"/>
              <a:buNone/>
              <a:defRPr sz="3200" strike="noStrik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 type="body"/>
          </p:nvPr>
        </p:nvSpPr>
        <p:spPr>
          <a:xfrm rot="5400000">
            <a:off x="1051719" y="700882"/>
            <a:ext cx="4830763"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9" name="Shape 39"/>
        <p:cNvGrpSpPr/>
        <p:nvPr/>
      </p:nvGrpSpPr>
      <p:grpSpPr>
        <a:xfrm>
          <a:off x="0" y="0"/>
          <a:ext cx="0" cy="0"/>
          <a:chOff x="0" y="0"/>
          <a:chExt cx="0" cy="0"/>
        </a:xfrm>
      </p:grpSpPr>
      <p:sp>
        <p:nvSpPr>
          <p:cNvPr id="40" name="Google Shape;40;p6"/>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 type="body"/>
          </p:nvPr>
        </p:nvSpPr>
        <p:spPr>
          <a:xfrm rot="5400000">
            <a:off x="2575719" y="167481"/>
            <a:ext cx="3992562" cy="792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5" name="Shape 45"/>
        <p:cNvGrpSpPr/>
        <p:nvPr/>
      </p:nvGrpSpPr>
      <p:grpSpPr>
        <a:xfrm>
          <a:off x="0" y="0"/>
          <a:ext cx="0" cy="0"/>
          <a:chOff x="0" y="0"/>
          <a:chExt cx="0" cy="0"/>
        </a:xfrm>
      </p:grpSpPr>
      <p:sp>
        <p:nvSpPr>
          <p:cNvPr id="46" name="Google Shape;46;p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sz="2000" strike="noStrik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p:nvPr>
            <p:ph idx="2" type="pic"/>
          </p:nvPr>
        </p:nvSpPr>
        <p:spPr>
          <a:xfrm>
            <a:off x="1792288" y="1371599"/>
            <a:ext cx="5486400" cy="3355975"/>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marR="0" rtl="0" algn="l">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lvl="2" marR="0" rtl="0" algn="l">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lvl="4"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8" name="Google Shape;48;p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None/>
              <a:defRPr sz="1400"/>
            </a:lvl1pPr>
            <a:lvl2pPr indent="-228600" lvl="1" marL="914400" algn="l">
              <a:spcBef>
                <a:spcPts val="240"/>
              </a:spcBef>
              <a:spcAft>
                <a:spcPts val="0"/>
              </a:spcAft>
              <a:buClr>
                <a:schemeClr val="lt1"/>
              </a:buClr>
              <a:buSzPts val="1200"/>
              <a:buNone/>
              <a:defRPr sz="1200"/>
            </a:lvl2pPr>
            <a:lvl3pPr indent="-228600" lvl="2" marL="1371600" algn="l">
              <a:spcBef>
                <a:spcPts val="200"/>
              </a:spcBef>
              <a:spcAft>
                <a:spcPts val="0"/>
              </a:spcAft>
              <a:buClr>
                <a:schemeClr val="lt1"/>
              </a:buClr>
              <a:buSzPts val="1000"/>
              <a:buNone/>
              <a:defRPr sz="1000"/>
            </a:lvl3pPr>
            <a:lvl4pPr indent="-228600" lvl="3" marL="1828800" algn="l">
              <a:spcBef>
                <a:spcPts val="180"/>
              </a:spcBef>
              <a:spcAft>
                <a:spcPts val="0"/>
              </a:spcAft>
              <a:buClr>
                <a:schemeClr val="lt1"/>
              </a:buClr>
              <a:buSzPts val="900"/>
              <a:buNone/>
              <a:defRPr sz="900"/>
            </a:lvl4pPr>
            <a:lvl5pPr indent="-228600" lvl="4" marL="2286000" algn="l">
              <a:spcBef>
                <a:spcPts val="180"/>
              </a:spcBef>
              <a:spcAft>
                <a:spcPts val="0"/>
              </a:spcAft>
              <a:buClr>
                <a:schemeClr val="lt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9" name="Google Shape;49;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8"/>
          <p:cNvSpPr txBox="1"/>
          <p:nvPr>
            <p:ph type="title"/>
          </p:nvPr>
        </p:nvSpPr>
        <p:spPr>
          <a:xfrm>
            <a:off x="533400" y="1219200"/>
            <a:ext cx="29321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2000" strike="noStrik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 type="body"/>
          </p:nvPr>
        </p:nvSpPr>
        <p:spPr>
          <a:xfrm>
            <a:off x="3575050" y="1447800"/>
            <a:ext cx="5111750" cy="46783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lt1"/>
              </a:buClr>
              <a:buSzPts val="3200"/>
              <a:buChar char="•"/>
              <a:defRPr sz="3200"/>
            </a:lvl1pPr>
            <a:lvl2pPr indent="-406400" lvl="1" marL="914400" algn="l">
              <a:spcBef>
                <a:spcPts val="560"/>
              </a:spcBef>
              <a:spcAft>
                <a:spcPts val="0"/>
              </a:spcAft>
              <a:buClr>
                <a:schemeClr val="lt1"/>
              </a:buClr>
              <a:buSzPts val="2800"/>
              <a:buChar char="–"/>
              <a:defRPr sz="2800"/>
            </a:lvl2pPr>
            <a:lvl3pPr indent="-381000" lvl="2" marL="1371600" algn="l">
              <a:spcBef>
                <a:spcPts val="480"/>
              </a:spcBef>
              <a:spcAft>
                <a:spcPts val="0"/>
              </a:spcAft>
              <a:buClr>
                <a:schemeClr val="lt1"/>
              </a:buClr>
              <a:buSzPts val="2400"/>
              <a:buChar char="•"/>
              <a:defRPr sz="2400"/>
            </a:lvl3pPr>
            <a:lvl4pPr indent="-355600" lvl="3" marL="1828800" algn="l">
              <a:spcBef>
                <a:spcPts val="400"/>
              </a:spcBef>
              <a:spcAft>
                <a:spcPts val="0"/>
              </a:spcAft>
              <a:buClr>
                <a:schemeClr val="lt1"/>
              </a:buClr>
              <a:buSzPts val="2000"/>
              <a:buChar char="–"/>
              <a:defRPr sz="2000"/>
            </a:lvl4pPr>
            <a:lvl5pPr indent="-355600" lvl="4" marL="2286000" algn="l">
              <a:spcBef>
                <a:spcPts val="400"/>
              </a:spcBef>
              <a:spcAft>
                <a:spcPts val="0"/>
              </a:spcAft>
              <a:buClr>
                <a:schemeClr val="lt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5" name="Google Shape;55;p8"/>
          <p:cNvSpPr txBox="1"/>
          <p:nvPr>
            <p:ph idx="2" type="body"/>
          </p:nvPr>
        </p:nvSpPr>
        <p:spPr>
          <a:xfrm>
            <a:off x="533400" y="2438400"/>
            <a:ext cx="2932113" cy="36877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None/>
              <a:defRPr sz="1400"/>
            </a:lvl1pPr>
            <a:lvl2pPr indent="-228600" lvl="1" marL="914400" algn="l">
              <a:spcBef>
                <a:spcPts val="240"/>
              </a:spcBef>
              <a:spcAft>
                <a:spcPts val="0"/>
              </a:spcAft>
              <a:buClr>
                <a:schemeClr val="lt1"/>
              </a:buClr>
              <a:buSzPts val="1200"/>
              <a:buNone/>
              <a:defRPr sz="1200"/>
            </a:lvl2pPr>
            <a:lvl3pPr indent="-228600" lvl="2" marL="1371600" algn="l">
              <a:spcBef>
                <a:spcPts val="200"/>
              </a:spcBef>
              <a:spcAft>
                <a:spcPts val="0"/>
              </a:spcAft>
              <a:buClr>
                <a:schemeClr val="lt1"/>
              </a:buClr>
              <a:buSzPts val="1000"/>
              <a:buNone/>
              <a:defRPr sz="1000"/>
            </a:lvl3pPr>
            <a:lvl4pPr indent="-228600" lvl="3" marL="1828800" algn="l">
              <a:spcBef>
                <a:spcPts val="180"/>
              </a:spcBef>
              <a:spcAft>
                <a:spcPts val="0"/>
              </a:spcAft>
              <a:buClr>
                <a:schemeClr val="lt1"/>
              </a:buClr>
              <a:buSzPts val="900"/>
              <a:buNone/>
              <a:defRPr sz="900"/>
            </a:lvl4pPr>
            <a:lvl5pPr indent="-228600" lvl="4" marL="2286000" algn="l">
              <a:spcBef>
                <a:spcPts val="180"/>
              </a:spcBef>
              <a:spcAft>
                <a:spcPts val="0"/>
              </a:spcAft>
              <a:buClr>
                <a:schemeClr val="lt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6" name="Google Shape;5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0"/>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11"/>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 type="body"/>
          </p:nvPr>
        </p:nvSpPr>
        <p:spPr>
          <a:xfrm>
            <a:off x="609600" y="2179638"/>
            <a:ext cx="38877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chemeClr val="lt1"/>
              </a:buClr>
              <a:buSzPts val="2000"/>
              <a:buNone/>
              <a:defRPr b="1" sz="2000"/>
            </a:lvl1pPr>
            <a:lvl2pPr indent="-228600" lvl="1" marL="914400" algn="l">
              <a:spcBef>
                <a:spcPts val="400"/>
              </a:spcBef>
              <a:spcAft>
                <a:spcPts val="0"/>
              </a:spcAft>
              <a:buClr>
                <a:schemeClr val="lt1"/>
              </a:buClr>
              <a:buSzPts val="2000"/>
              <a:buNone/>
              <a:defRPr b="1" sz="2000"/>
            </a:lvl2pPr>
            <a:lvl3pPr indent="-228600" lvl="2" marL="1371600" algn="l">
              <a:spcBef>
                <a:spcPts val="360"/>
              </a:spcBef>
              <a:spcAft>
                <a:spcPts val="0"/>
              </a:spcAft>
              <a:buClr>
                <a:schemeClr val="lt1"/>
              </a:buClr>
              <a:buSzPts val="1800"/>
              <a:buNone/>
              <a:defRPr b="1" sz="1800"/>
            </a:lvl3pPr>
            <a:lvl4pPr indent="-228600" lvl="3" marL="1828800" algn="l">
              <a:spcBef>
                <a:spcPts val="320"/>
              </a:spcBef>
              <a:spcAft>
                <a:spcPts val="0"/>
              </a:spcAft>
              <a:buClr>
                <a:schemeClr val="lt1"/>
              </a:buClr>
              <a:buSzPts val="1600"/>
              <a:buNone/>
              <a:defRPr b="1" sz="1600"/>
            </a:lvl4pPr>
            <a:lvl5pPr indent="-228600" lvl="4" marL="2286000" algn="l">
              <a:spcBef>
                <a:spcPts val="320"/>
              </a:spcBef>
              <a:spcAft>
                <a:spcPts val="0"/>
              </a:spcAft>
              <a:buClr>
                <a:schemeClr val="lt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1" name="Google Shape;71;p11"/>
          <p:cNvSpPr txBox="1"/>
          <p:nvPr>
            <p:ph idx="2" type="body"/>
          </p:nvPr>
        </p:nvSpPr>
        <p:spPr>
          <a:xfrm>
            <a:off x="609600" y="2895599"/>
            <a:ext cx="3887788" cy="3230563"/>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Char char="•"/>
              <a:defRPr sz="2400"/>
            </a:lvl1pPr>
            <a:lvl2pPr indent="-355600" lvl="1" marL="914400" algn="l">
              <a:spcBef>
                <a:spcPts val="400"/>
              </a:spcBef>
              <a:spcAft>
                <a:spcPts val="0"/>
              </a:spcAft>
              <a:buClr>
                <a:schemeClr val="lt1"/>
              </a:buClr>
              <a:buSzPts val="2000"/>
              <a:buChar char="–"/>
              <a:defRPr sz="2000"/>
            </a:lvl2pPr>
            <a:lvl3pPr indent="-342900" lvl="2" marL="1371600" algn="l">
              <a:spcBef>
                <a:spcPts val="360"/>
              </a:spcBef>
              <a:spcAft>
                <a:spcPts val="0"/>
              </a:spcAft>
              <a:buClr>
                <a:schemeClr val="lt1"/>
              </a:buClr>
              <a:buSzPts val="1800"/>
              <a:buChar char="•"/>
              <a:defRPr sz="1800"/>
            </a:lvl3pPr>
            <a:lvl4pPr indent="-330200" lvl="3" marL="1828800" algn="l">
              <a:spcBef>
                <a:spcPts val="320"/>
              </a:spcBef>
              <a:spcAft>
                <a:spcPts val="0"/>
              </a:spcAft>
              <a:buClr>
                <a:schemeClr val="lt1"/>
              </a:buClr>
              <a:buSzPts val="1600"/>
              <a:buChar char="–"/>
              <a:defRPr sz="1600"/>
            </a:lvl4pPr>
            <a:lvl5pPr indent="-330200" lvl="4" marL="2286000" algn="l">
              <a:spcBef>
                <a:spcPts val="320"/>
              </a:spcBef>
              <a:spcAft>
                <a:spcPts val="0"/>
              </a:spcAft>
              <a:buClr>
                <a:schemeClr val="lt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2" name="Google Shape;72;p11"/>
          <p:cNvSpPr txBox="1"/>
          <p:nvPr>
            <p:ph idx="3" type="body"/>
          </p:nvPr>
        </p:nvSpPr>
        <p:spPr>
          <a:xfrm>
            <a:off x="4645025" y="2179638"/>
            <a:ext cx="38893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chemeClr val="lt1"/>
              </a:buClr>
              <a:buSzPts val="2000"/>
              <a:buNone/>
              <a:defRPr b="1" sz="2000"/>
            </a:lvl1pPr>
            <a:lvl2pPr indent="-228600" lvl="1" marL="914400" algn="l">
              <a:spcBef>
                <a:spcPts val="400"/>
              </a:spcBef>
              <a:spcAft>
                <a:spcPts val="0"/>
              </a:spcAft>
              <a:buClr>
                <a:schemeClr val="lt1"/>
              </a:buClr>
              <a:buSzPts val="2000"/>
              <a:buNone/>
              <a:defRPr b="1" sz="2000"/>
            </a:lvl2pPr>
            <a:lvl3pPr indent="-228600" lvl="2" marL="1371600" algn="l">
              <a:spcBef>
                <a:spcPts val="360"/>
              </a:spcBef>
              <a:spcAft>
                <a:spcPts val="0"/>
              </a:spcAft>
              <a:buClr>
                <a:schemeClr val="lt1"/>
              </a:buClr>
              <a:buSzPts val="1800"/>
              <a:buNone/>
              <a:defRPr b="1" sz="1800"/>
            </a:lvl3pPr>
            <a:lvl4pPr indent="-228600" lvl="3" marL="1828800" algn="l">
              <a:spcBef>
                <a:spcPts val="320"/>
              </a:spcBef>
              <a:spcAft>
                <a:spcPts val="0"/>
              </a:spcAft>
              <a:buClr>
                <a:schemeClr val="lt1"/>
              </a:buClr>
              <a:buSzPts val="1600"/>
              <a:buNone/>
              <a:defRPr b="1" sz="1600"/>
            </a:lvl4pPr>
            <a:lvl5pPr indent="-228600" lvl="4" marL="2286000" algn="l">
              <a:spcBef>
                <a:spcPts val="320"/>
              </a:spcBef>
              <a:spcAft>
                <a:spcPts val="0"/>
              </a:spcAft>
              <a:buClr>
                <a:schemeClr val="lt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3" name="Google Shape;73;p11"/>
          <p:cNvSpPr txBox="1"/>
          <p:nvPr>
            <p:ph idx="4" type="body"/>
          </p:nvPr>
        </p:nvSpPr>
        <p:spPr>
          <a:xfrm>
            <a:off x="4645025" y="2895599"/>
            <a:ext cx="3889375" cy="3230563"/>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Char char="•"/>
              <a:defRPr sz="2400"/>
            </a:lvl1pPr>
            <a:lvl2pPr indent="-355600" lvl="1" marL="914400" algn="l">
              <a:spcBef>
                <a:spcPts val="400"/>
              </a:spcBef>
              <a:spcAft>
                <a:spcPts val="0"/>
              </a:spcAft>
              <a:buClr>
                <a:schemeClr val="lt1"/>
              </a:buClr>
              <a:buSzPts val="2000"/>
              <a:buChar char="–"/>
              <a:defRPr sz="2000"/>
            </a:lvl2pPr>
            <a:lvl3pPr indent="-342900" lvl="2" marL="1371600" algn="l">
              <a:spcBef>
                <a:spcPts val="360"/>
              </a:spcBef>
              <a:spcAft>
                <a:spcPts val="0"/>
              </a:spcAft>
              <a:buClr>
                <a:schemeClr val="lt1"/>
              </a:buClr>
              <a:buSzPts val="1800"/>
              <a:buChar char="•"/>
              <a:defRPr sz="1800"/>
            </a:lvl3pPr>
            <a:lvl4pPr indent="-330200" lvl="3" marL="1828800" algn="l">
              <a:spcBef>
                <a:spcPts val="320"/>
              </a:spcBef>
              <a:spcAft>
                <a:spcPts val="0"/>
              </a:spcAft>
              <a:buClr>
                <a:schemeClr val="lt1"/>
              </a:buClr>
              <a:buSzPts val="1600"/>
              <a:buChar char="–"/>
              <a:defRPr sz="1600"/>
            </a:lvl4pPr>
            <a:lvl5pPr indent="-330200" lvl="4" marL="2286000" algn="l">
              <a:spcBef>
                <a:spcPts val="320"/>
              </a:spcBef>
              <a:spcAft>
                <a:spcPts val="0"/>
              </a:spcAft>
              <a:buClr>
                <a:schemeClr val="lt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4" name="Google Shape;7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000" u="none" cap="none" strike="noStrike">
                <a:solidFill>
                  <a:srgbClr val="F7CA65"/>
                </a:solidFill>
                <a:latin typeface="Times New Roman"/>
                <a:ea typeface="Times New Roman"/>
                <a:cs typeface="Times New Roman"/>
                <a:sym typeface="Times New Roman"/>
              </a:defRPr>
            </a:lvl1pPr>
            <a:lvl2pPr lvl="1"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9pPr>
          </a:lstStyle>
          <a:p/>
        </p:txBody>
      </p:sp>
      <p:sp>
        <p:nvSpPr>
          <p:cNvPr id="11" name="Google Shape;11;p1"/>
          <p:cNvSpPr txBox="1"/>
          <p:nvPr>
            <p:ph idx="1" type="body"/>
          </p:nvPr>
        </p:nvSpPr>
        <p:spPr>
          <a:xfrm>
            <a:off x="609600" y="2133600"/>
            <a:ext cx="7924800" cy="3992562"/>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1" name="Shape 21"/>
        <p:cNvGrpSpPr/>
        <p:nvPr/>
      </p:nvGrpSpPr>
      <p:grpSpPr>
        <a:xfrm>
          <a:off x="0" y="0"/>
          <a:ext cx="0" cy="0"/>
          <a:chOff x="0" y="0"/>
          <a:chExt cx="0" cy="0"/>
        </a:xfrm>
      </p:grpSpPr>
      <p:sp>
        <p:nvSpPr>
          <p:cNvPr id="22" name="Google Shape;22;p3"/>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000" u="none" cap="none" strike="noStrike">
                <a:solidFill>
                  <a:srgbClr val="F7CA65"/>
                </a:solidFill>
                <a:latin typeface="Times New Roman"/>
                <a:ea typeface="Times New Roman"/>
                <a:cs typeface="Times New Roman"/>
                <a:sym typeface="Times New Roman"/>
              </a:defRPr>
            </a:lvl1pPr>
            <a:lvl2pPr lvl="1"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4000" u="none" cap="none" strike="noStrike">
                <a:solidFill>
                  <a:schemeClr val="dk1"/>
                </a:solidFill>
                <a:latin typeface="Times New Roman"/>
                <a:ea typeface="Times New Roman"/>
                <a:cs typeface="Times New Roman"/>
                <a:sym typeface="Times New Roman"/>
              </a:defRPr>
            </a:lvl9pPr>
          </a:lstStyle>
          <a:p/>
        </p:txBody>
      </p:sp>
      <p:sp>
        <p:nvSpPr>
          <p:cNvPr id="23" name="Google Shape;23;p3"/>
          <p:cNvSpPr txBox="1"/>
          <p:nvPr>
            <p:ph idx="1" type="body"/>
          </p:nvPr>
        </p:nvSpPr>
        <p:spPr>
          <a:xfrm>
            <a:off x="609600" y="2133600"/>
            <a:ext cx="7924800" cy="3992562"/>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ctrTitle"/>
          </p:nvPr>
        </p:nvSpPr>
        <p:spPr>
          <a:xfrm>
            <a:off x="533400" y="3657600"/>
            <a:ext cx="7924800" cy="83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C6D9F1"/>
              </a:buClr>
              <a:buSzPts val="5400"/>
              <a:buFont typeface="Times New Roman"/>
              <a:buNone/>
            </a:pPr>
            <a:r>
              <a:rPr b="1" i="0" lang="en-US" sz="5400" u="none">
                <a:solidFill>
                  <a:srgbClr val="C6D9F1"/>
                </a:solidFill>
                <a:latin typeface="Times New Roman"/>
                <a:ea typeface="Times New Roman"/>
                <a:cs typeface="Times New Roman"/>
                <a:sym typeface="Times New Roman"/>
              </a:rPr>
              <a:t>ĐỊNH DẠNG VĂN BẢN</a:t>
            </a:r>
            <a:endParaRPr/>
          </a:p>
        </p:txBody>
      </p:sp>
      <p:sp>
        <p:nvSpPr>
          <p:cNvPr id="96" name="Google Shape;96;p14"/>
          <p:cNvSpPr txBox="1"/>
          <p:nvPr>
            <p:ph idx="1" type="subTitle"/>
          </p:nvPr>
        </p:nvSpPr>
        <p:spPr>
          <a:xfrm>
            <a:off x="685800" y="3124200"/>
            <a:ext cx="7924800" cy="457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B0F0"/>
              </a:buClr>
              <a:buSzPts val="3200"/>
              <a:buNone/>
            </a:pPr>
            <a:r>
              <a:rPr b="0" i="1" lang="en-US" sz="3200" u="none">
                <a:solidFill>
                  <a:srgbClr val="00B0F0"/>
                </a:solidFill>
                <a:latin typeface="Arial"/>
                <a:ea typeface="Arial"/>
                <a:cs typeface="Arial"/>
                <a:sym typeface="Arial"/>
              </a:rPr>
              <a:t>TIẾT 23 -24: BÀI 7</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2000"/>
                                        <p:tgtEl>
                                          <p:spTgt spid="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2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3"/>
          <p:cNvSpPr txBox="1"/>
          <p:nvPr>
            <p:ph type="title"/>
          </p:nvPr>
        </p:nvSpPr>
        <p:spPr>
          <a:xfrm>
            <a:off x="838200" y="1295400"/>
            <a:ext cx="7696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00"/>
              </a:buClr>
              <a:buSzPts val="2800"/>
              <a:buFont typeface="Times New Roman"/>
              <a:buNone/>
            </a:pPr>
            <a:r>
              <a:rPr b="1" i="0" lang="en-US" sz="2800" u="none">
                <a:solidFill>
                  <a:srgbClr val="FFFF00"/>
                </a:solidFill>
                <a:latin typeface="Times New Roman"/>
                <a:ea typeface="Times New Roman"/>
                <a:cs typeface="Times New Roman"/>
                <a:sym typeface="Times New Roman"/>
              </a:rPr>
              <a:t>Em hãy quan sát bài theo mẫu định dạng sau:</a:t>
            </a:r>
            <a:endParaRPr/>
          </a:p>
        </p:txBody>
      </p:sp>
      <p:pic>
        <p:nvPicPr>
          <p:cNvPr id="211" name="Google Shape;211;p23"/>
          <p:cNvPicPr preferRelativeResize="0"/>
          <p:nvPr>
            <p:ph idx="1" type="body"/>
          </p:nvPr>
        </p:nvPicPr>
        <p:blipFill rotWithShape="1">
          <a:blip r:embed="rId3">
            <a:alphaModFix/>
          </a:blip>
          <a:srcRect b="26840" l="32252" r="28540" t="33288"/>
          <a:stretch/>
        </p:blipFill>
        <p:spPr>
          <a:xfrm>
            <a:off x="898525" y="2057400"/>
            <a:ext cx="7197725" cy="411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4"/>
          <p:cNvSpPr/>
          <p:nvPr/>
        </p:nvSpPr>
        <p:spPr>
          <a:xfrm>
            <a:off x="2971800" y="1273175"/>
            <a:ext cx="5411787" cy="3138487"/>
          </a:xfrm>
          <a:prstGeom prst="cloudCallout">
            <a:avLst>
              <a:gd fmla="val 3092" name="adj1"/>
              <a:gd fmla="val 26055" name="adj2"/>
            </a:avLst>
          </a:prstGeom>
          <a:no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Times New Roman"/>
              <a:buNone/>
            </a:pPr>
            <a:r>
              <a:rPr b="0" i="0" lang="en-US" sz="3200" u="none">
                <a:solidFill>
                  <a:srgbClr val="FFFF00"/>
                </a:solidFill>
                <a:latin typeface="Times New Roman"/>
                <a:ea typeface="Times New Roman"/>
                <a:cs typeface="Times New Roman"/>
                <a:sym typeface="Times New Roman"/>
              </a:rPr>
              <a:t>Vậy làm thế nào để định dạng được đoạn văn bản như trên? </a:t>
            </a:r>
            <a:endParaRPr/>
          </a:p>
        </p:txBody>
      </p:sp>
      <p:pic>
        <p:nvPicPr>
          <p:cNvPr descr="boy-think01" id="217" name="Google Shape;217;p24"/>
          <p:cNvPicPr preferRelativeResize="0"/>
          <p:nvPr/>
        </p:nvPicPr>
        <p:blipFill rotWithShape="1">
          <a:blip r:embed="rId3">
            <a:alphaModFix/>
          </a:blip>
          <a:srcRect b="0" l="0" r="0" t="0"/>
          <a:stretch/>
        </p:blipFill>
        <p:spPr>
          <a:xfrm>
            <a:off x="3733800" y="5029200"/>
            <a:ext cx="1209675" cy="1371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2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Screenshot_6" id="223" name="Google Shape;223;p25"/>
          <p:cNvPicPr preferRelativeResize="0"/>
          <p:nvPr/>
        </p:nvPicPr>
        <p:blipFill rotWithShape="1">
          <a:blip r:embed="rId3">
            <a:alphaModFix/>
          </a:blip>
          <a:srcRect b="0" l="0" r="0" t="0"/>
          <a:stretch/>
        </p:blipFill>
        <p:spPr>
          <a:xfrm>
            <a:off x="533400" y="3767137"/>
            <a:ext cx="8077200" cy="2438400"/>
          </a:xfrm>
          <a:prstGeom prst="rect">
            <a:avLst/>
          </a:prstGeom>
          <a:noFill/>
          <a:ln>
            <a:noFill/>
          </a:ln>
        </p:spPr>
      </p:pic>
      <p:sp>
        <p:nvSpPr>
          <p:cNvPr id="224" name="Google Shape;224;p25"/>
          <p:cNvSpPr/>
          <p:nvPr/>
        </p:nvSpPr>
        <p:spPr>
          <a:xfrm flipH="1" rot="-60000">
            <a:off x="584201" y="1219200"/>
            <a:ext cx="8048625" cy="1752600"/>
          </a:xfrm>
          <a:prstGeom prst="cloudCallout">
            <a:avLst>
              <a:gd fmla="val 11515" name="adj1"/>
              <a:gd fmla="val 30499" name="adj2"/>
            </a:avLst>
          </a:prstGeom>
          <a:gradFill>
            <a:gsLst>
              <a:gs pos="0">
                <a:schemeClr val="lt1"/>
              </a:gs>
              <a:gs pos="100000">
                <a:schemeClr val="accent1"/>
              </a:gs>
            </a:gsLst>
            <a:lin ang="5400000" scaled="0"/>
          </a:gradFill>
          <a:ln cap="flat" cmpd="sng" w="952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Trong hình trên gồm những công cụ nào để định dạng đoạn văn bản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ppt_w</p:attrName>
                                        </p:attrNameLst>
                                      </p:cBhvr>
                                      <p:tavLst>
                                        <p:tav fmla="" tm="0">
                                          <p:val>
                                            <p:strVal val="0"/>
                                          </p:val>
                                        </p:tav>
                                        <p:tav fmla="" tm="100000">
                                          <p:val>
                                            <p:strVal val="#ppt_w"/>
                                          </p:val>
                                        </p:tav>
                                      </p:tavLst>
                                    </p:anim>
                                    <p:anim calcmode="lin" valueType="num">
                                      <p:cBhvr additive="base">
                                        <p:cTn dur="500"/>
                                        <p:tgtEl>
                                          <p:spTgt spid="2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nvSpPr>
        <p:spPr>
          <a:xfrm>
            <a:off x="381000" y="2667000"/>
            <a:ext cx="7977187" cy="3046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 Căn thẳng lề trái, lề phải, căn giữa, căn thẳng</a:t>
            </a:r>
            <a:endParaRPr/>
          </a:p>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 cả hai lề. </a:t>
            </a:r>
            <a:endParaRPr/>
          </a:p>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  Giảm (tăng) mức thụt lề trái </a:t>
            </a:r>
            <a:endParaRPr/>
          </a:p>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 Khoảng cách giữa các dòng trong đoạn, giữa </a:t>
            </a:r>
            <a:endParaRPr/>
          </a:p>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các đoạn </a:t>
            </a:r>
            <a:r>
              <a:rPr b="0" i="1" lang="en-US" sz="2800" u="none">
                <a:solidFill>
                  <a:schemeClr val="lt1"/>
                </a:solidFill>
                <a:latin typeface="Times New Roman"/>
                <a:ea typeface="Times New Roman"/>
                <a:cs typeface="Times New Roman"/>
                <a:sym typeface="Times New Roman"/>
              </a:rPr>
              <a:t>( Các lệnh nằm trong dải lệnh )</a:t>
            </a:r>
            <a:endParaRPr/>
          </a:p>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Vào Home / Paragraph</a:t>
            </a:r>
            <a:endParaRPr/>
          </a:p>
        </p:txBody>
      </p:sp>
      <p:sp>
        <p:nvSpPr>
          <p:cNvPr id="231" name="Google Shape;231;p26"/>
          <p:cNvSpPr txBox="1"/>
          <p:nvPr>
            <p:ph type="title"/>
          </p:nvPr>
        </p:nvSpPr>
        <p:spPr>
          <a:xfrm>
            <a:off x="609600" y="1308100"/>
            <a:ext cx="7924800" cy="825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00"/>
              </a:buClr>
              <a:buSzPts val="3200"/>
              <a:buFont typeface="Times New Roman"/>
              <a:buNone/>
            </a:pPr>
            <a:r>
              <a:rPr b="1" i="1" lang="en-US" sz="3200" u="none">
                <a:solidFill>
                  <a:srgbClr val="FFFF00"/>
                </a:solidFill>
                <a:latin typeface="Times New Roman"/>
                <a:ea typeface="Times New Roman"/>
                <a:cs typeface="Times New Roman"/>
                <a:sym typeface="Times New Roman"/>
              </a:rPr>
              <a:t>a. Định dạng đoạn văn bản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7"/>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00"/>
              </a:buClr>
              <a:buSzPts val="4000"/>
              <a:buFont typeface="Times New Roman"/>
              <a:buNone/>
            </a:pPr>
            <a:r>
              <a:rPr b="0" i="1" lang="en-US" sz="4000" u="none">
                <a:solidFill>
                  <a:srgbClr val="FFFF00"/>
                </a:solidFill>
                <a:latin typeface="Times New Roman"/>
                <a:ea typeface="Times New Roman"/>
                <a:cs typeface="Times New Roman"/>
                <a:sym typeface="Times New Roman"/>
              </a:rPr>
              <a:t>b. Định dạng trang văn bản</a:t>
            </a:r>
            <a:endParaRPr/>
          </a:p>
        </p:txBody>
      </p:sp>
      <p:sp>
        <p:nvSpPr>
          <p:cNvPr id="237" name="Google Shape;237;p27"/>
          <p:cNvSpPr txBox="1"/>
          <p:nvPr>
            <p:ph idx="1" type="body"/>
          </p:nvPr>
        </p:nvSpPr>
        <p:spPr>
          <a:xfrm>
            <a:off x="609600" y="2133600"/>
            <a:ext cx="7924800" cy="3992562"/>
          </a:xfrm>
          <a:prstGeom prst="rect">
            <a:avLst/>
          </a:prstGeom>
          <a:noFill/>
          <a:ln>
            <a:noFill/>
          </a:ln>
        </p:spPr>
        <p:txBody>
          <a:bodyPr anchorCtr="0" anchor="t" bIns="45700" lIns="91425" spcFirstLastPara="1" rIns="91425" wrap="square" tIns="45700">
            <a:noAutofit/>
          </a:bodyPr>
          <a:lstStyle/>
          <a:p>
            <a:pPr indent="-165100" lvl="0" marL="342900" marR="0" rtl="0" algn="l">
              <a:spcBef>
                <a:spcPts val="0"/>
              </a:spcBef>
              <a:spcAft>
                <a:spcPts val="0"/>
              </a:spcAft>
              <a:buClr>
                <a:schemeClr val="lt1"/>
              </a:buClr>
              <a:buSzPts val="2800"/>
              <a:buFont typeface="Arial"/>
              <a:buNone/>
            </a:pPr>
            <a:r>
              <a:t/>
            </a:r>
            <a:endParaRPr sz="28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8"/>
          <p:cNvSpPr/>
          <p:nvPr/>
        </p:nvSpPr>
        <p:spPr>
          <a:xfrm flipH="1" rot="-60000">
            <a:off x="5257800" y="1476375"/>
            <a:ext cx="3733800" cy="2303462"/>
          </a:xfrm>
          <a:prstGeom prst="cloudCallout">
            <a:avLst>
              <a:gd fmla="val 26910" name="adj1"/>
              <a:gd fmla="val 16811" name="adj2"/>
            </a:avLst>
          </a:prstGeom>
          <a:gradFill>
            <a:gsLst>
              <a:gs pos="0">
                <a:schemeClr val="lt1"/>
              </a:gs>
              <a:gs pos="100000">
                <a:schemeClr val="accent1"/>
              </a:gs>
            </a:gsLst>
            <a:lin ang="5400000" scaled="0"/>
          </a:gradFill>
          <a:ln cap="flat" cmpd="sng" w="952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Times New Roman"/>
              <a:buNone/>
            </a:pPr>
            <a:r>
              <a:rPr b="0" i="0" lang="en-US" sz="3200" u="none">
                <a:solidFill>
                  <a:srgbClr val="FF0000"/>
                </a:solidFill>
                <a:latin typeface="Times New Roman"/>
                <a:ea typeface="Times New Roman"/>
                <a:cs typeface="Times New Roman"/>
                <a:sym typeface="Times New Roman"/>
              </a:rPr>
              <a:t>Em có nhận xét gì về văn bản trên?</a:t>
            </a:r>
            <a:endParaRPr/>
          </a:p>
        </p:txBody>
      </p:sp>
      <p:pic>
        <p:nvPicPr>
          <p:cNvPr descr="Screenshot_11" id="244" name="Google Shape;244;p28"/>
          <p:cNvPicPr preferRelativeResize="0"/>
          <p:nvPr/>
        </p:nvPicPr>
        <p:blipFill rotWithShape="1">
          <a:blip r:embed="rId3">
            <a:alphaModFix/>
          </a:blip>
          <a:srcRect b="0" l="0" r="0" t="0"/>
          <a:stretch/>
        </p:blipFill>
        <p:spPr>
          <a:xfrm>
            <a:off x="754062" y="1198562"/>
            <a:ext cx="4648200" cy="487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ppt_w</p:attrName>
                                        </p:attrNameLst>
                                      </p:cBhvr>
                                      <p:tavLst>
                                        <p:tav fmla="" tm="0">
                                          <p:val>
                                            <p:strVal val="0"/>
                                          </p:val>
                                        </p:tav>
                                        <p:tav fmla="" tm="100000">
                                          <p:val>
                                            <p:strVal val="#ppt_w"/>
                                          </p:val>
                                        </p:tav>
                                      </p:tavLst>
                                    </p:anim>
                                    <p:anim calcmode="lin" valueType="num">
                                      <p:cBhvr additive="base">
                                        <p:cTn dur="500"/>
                                        <p:tgtEl>
                                          <p:spTgt spid="24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Screenshot_11" id="250" name="Google Shape;250;p29"/>
          <p:cNvPicPr preferRelativeResize="0"/>
          <p:nvPr/>
        </p:nvPicPr>
        <p:blipFill rotWithShape="1">
          <a:blip r:embed="rId3">
            <a:alphaModFix/>
          </a:blip>
          <a:srcRect b="0" l="0" r="0" t="0"/>
          <a:stretch/>
        </p:blipFill>
        <p:spPr>
          <a:xfrm>
            <a:off x="754062" y="1198562"/>
            <a:ext cx="4648200" cy="4876800"/>
          </a:xfrm>
          <a:prstGeom prst="rect">
            <a:avLst/>
          </a:prstGeom>
          <a:noFill/>
          <a:ln>
            <a:noFill/>
          </a:ln>
        </p:spPr>
      </p:pic>
      <p:sp>
        <p:nvSpPr>
          <p:cNvPr id="251" name="Google Shape;251;p29"/>
          <p:cNvSpPr/>
          <p:nvPr/>
        </p:nvSpPr>
        <p:spPr>
          <a:xfrm flipH="1" rot="-60000">
            <a:off x="5287962" y="1239837"/>
            <a:ext cx="3400425" cy="2676525"/>
          </a:xfrm>
          <a:prstGeom prst="cloudCallout">
            <a:avLst>
              <a:gd fmla="val 24667" name="adj1"/>
              <a:gd fmla="val 17495" name="adj2"/>
            </a:avLst>
          </a:prstGeom>
          <a:gradFill>
            <a:gsLst>
              <a:gs pos="0">
                <a:schemeClr val="lt1"/>
              </a:gs>
              <a:gs pos="100000">
                <a:schemeClr val="accent1"/>
              </a:gs>
            </a:gsLst>
            <a:lin ang="5400000" scaled="0"/>
          </a:gradFill>
          <a:ln cap="flat" cmpd="sng" w="952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Times New Roman"/>
              <a:buNone/>
            </a:pPr>
            <a:r>
              <a:rPr b="0" i="0" lang="en-US" sz="3200" u="none">
                <a:solidFill>
                  <a:srgbClr val="FF0000"/>
                </a:solidFill>
                <a:latin typeface="Times New Roman"/>
                <a:ea typeface="Times New Roman"/>
                <a:cs typeface="Times New Roman"/>
                <a:sym typeface="Times New Roman"/>
              </a:rPr>
              <a:t>Cách  bước định dạng trang văn bản?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0"/>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000">
              <a:solidFill>
                <a:srgbClr val="F7CA65"/>
              </a:solidFill>
              <a:latin typeface="Times New Roman"/>
              <a:ea typeface="Times New Roman"/>
              <a:cs typeface="Times New Roman"/>
              <a:sym typeface="Times New Roman"/>
            </a:endParaRPr>
          </a:p>
        </p:txBody>
      </p:sp>
      <p:sp>
        <p:nvSpPr>
          <p:cNvPr id="257" name="Google Shape;257;p30"/>
          <p:cNvSpPr txBox="1"/>
          <p:nvPr>
            <p:ph idx="1" type="body"/>
          </p:nvPr>
        </p:nvSpPr>
        <p:spPr>
          <a:xfrm>
            <a:off x="609600" y="2133600"/>
            <a:ext cx="7924800" cy="39925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a:solidFill>
                  <a:schemeClr val="lt1"/>
                </a:solidFill>
                <a:latin typeface="Times New Roman"/>
                <a:ea typeface="Times New Roman"/>
                <a:cs typeface="Times New Roman"/>
                <a:sym typeface="Times New Roman"/>
              </a:rPr>
              <a:t>Nháy chuột vào dải lệnh </a:t>
            </a:r>
            <a:r>
              <a:rPr b="0" i="0" lang="en-US" sz="2800" u="none">
                <a:solidFill>
                  <a:srgbClr val="FFFF00"/>
                </a:solidFill>
                <a:latin typeface="Times New Roman"/>
                <a:ea typeface="Times New Roman"/>
                <a:cs typeface="Times New Roman"/>
                <a:sym typeface="Times New Roman"/>
              </a:rPr>
              <a:t>Page layout </a:t>
            </a:r>
            <a:r>
              <a:rPr b="0" i="0" lang="en-US" sz="2800" u="none">
                <a:solidFill>
                  <a:schemeClr val="lt1"/>
                </a:solidFill>
                <a:latin typeface="Times New Roman"/>
                <a:ea typeface="Times New Roman"/>
                <a:cs typeface="Times New Roman"/>
                <a:sym typeface="Times New Roman"/>
              </a:rPr>
              <a:t>/ </a:t>
            </a:r>
            <a:r>
              <a:rPr b="0" i="0" lang="en-US" sz="2800" u="none">
                <a:solidFill>
                  <a:srgbClr val="FFFF00"/>
                </a:solidFill>
                <a:latin typeface="Times New Roman"/>
                <a:ea typeface="Times New Roman"/>
                <a:cs typeface="Times New Roman"/>
                <a:sym typeface="Times New Roman"/>
              </a:rPr>
              <a:t>Page setup </a:t>
            </a:r>
            <a:endParaRPr/>
          </a:p>
          <a:p>
            <a:pPr indent="-342900" lvl="0" marL="342900" marR="0" rtl="0" algn="l">
              <a:lnSpc>
                <a:spcPct val="100000"/>
              </a:lnSpc>
              <a:spcBef>
                <a:spcPts val="560"/>
              </a:spcBef>
              <a:spcAft>
                <a:spcPts val="0"/>
              </a:spcAft>
              <a:buClr>
                <a:schemeClr val="lt1"/>
              </a:buClr>
              <a:buSzPts val="2800"/>
              <a:buFont typeface="Arial"/>
              <a:buChar char="•"/>
            </a:pPr>
            <a:r>
              <a:rPr b="0" i="0" lang="en-US" sz="2800" u="none">
                <a:solidFill>
                  <a:schemeClr val="lt1"/>
                </a:solidFill>
                <a:latin typeface="Times New Roman"/>
                <a:ea typeface="Times New Roman"/>
                <a:cs typeface="Times New Roman"/>
                <a:sym typeface="Times New Roman"/>
              </a:rPr>
              <a:t>=&gt; Hộp thoại Page setup </a:t>
            </a:r>
            <a:endParaRPr/>
          </a:p>
          <a:p>
            <a:pPr indent="-1651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Times New Roman"/>
              <a:ea typeface="Times New Roman"/>
              <a:cs typeface="Times New Roman"/>
              <a:sym typeface="Times New Roman"/>
            </a:endParaRPr>
          </a:p>
          <a:p>
            <a:pPr indent="-165100" lvl="0" marL="342900" marR="0" rtl="0" algn="l">
              <a:spcBef>
                <a:spcPts val="560"/>
              </a:spcBef>
              <a:spcAft>
                <a:spcPts val="0"/>
              </a:spcAft>
              <a:buClr>
                <a:schemeClr val="lt1"/>
              </a:buClr>
              <a:buSzPts val="2800"/>
              <a:buFont typeface="Arial"/>
              <a:buNone/>
            </a:pPr>
            <a:r>
              <a:t/>
            </a:r>
            <a:endParaRPr b="0" i="0" sz="2800" u="non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500"/>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Effect filter="fade" transition="in">
                                      <p:cBhvr>
                                        <p:cTn dur="500"/>
                                        <p:tgtEl>
                                          <p:spTgt spid="2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Effect filter="fade" transition="in">
                                      <p:cBhvr>
                                        <p:cTn dur="500"/>
                                        <p:tgtEl>
                                          <p:spTgt spid="2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animEffect filter="fade" transition="in">
                                      <p:cBhvr>
                                        <p:cTn dur="500"/>
                                        <p:tgtEl>
                                          <p:spTgt spid="25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1"/>
          <p:cNvSpPr txBox="1"/>
          <p:nvPr>
            <p:ph idx="4294967295" type="title"/>
          </p:nvPr>
        </p:nvSpPr>
        <p:spPr>
          <a:xfrm>
            <a:off x="609600" y="990600"/>
            <a:ext cx="7924800" cy="16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00"/>
              </a:buClr>
              <a:buSzPts val="3200"/>
              <a:buFont typeface="Times New Roman"/>
              <a:buNone/>
            </a:pPr>
            <a:r>
              <a:rPr b="1" i="0" lang="en-US" sz="3200" u="none" cap="none" strike="noStrike">
                <a:solidFill>
                  <a:srgbClr val="FFFF00"/>
                </a:solidFill>
                <a:latin typeface="Times New Roman"/>
                <a:ea typeface="Times New Roman"/>
                <a:cs typeface="Times New Roman"/>
                <a:sym typeface="Times New Roman"/>
              </a:rPr>
              <a:t>* Chọn hướng trang: </a:t>
            </a:r>
            <a:br>
              <a:rPr b="0" i="0" lang="en-US" sz="3200" u="none" cap="none" strike="noStrike">
                <a:solidFill>
                  <a:srgbClr val="F7CA65"/>
                </a:solidFill>
                <a:latin typeface="Times New Roman"/>
                <a:ea typeface="Times New Roman"/>
                <a:cs typeface="Times New Roman"/>
                <a:sym typeface="Times New Roman"/>
              </a:rPr>
            </a:br>
            <a:endParaRPr b="1" i="0" sz="3200" u="none" cap="none" strike="noStrike">
              <a:solidFill>
                <a:srgbClr val="FFFF00"/>
              </a:solidFill>
              <a:latin typeface="Times New Roman"/>
              <a:ea typeface="Times New Roman"/>
              <a:cs typeface="Times New Roman"/>
              <a:sym typeface="Times New Roman"/>
            </a:endParaRPr>
          </a:p>
        </p:txBody>
      </p:sp>
      <p:pic>
        <p:nvPicPr>
          <p:cNvPr id="264" name="Google Shape;264;p31"/>
          <p:cNvPicPr preferRelativeResize="0"/>
          <p:nvPr/>
        </p:nvPicPr>
        <p:blipFill rotWithShape="1">
          <a:blip r:embed="rId3">
            <a:alphaModFix/>
          </a:blip>
          <a:srcRect b="27082" l="11714" r="54903" t="3125"/>
          <a:stretch/>
        </p:blipFill>
        <p:spPr>
          <a:xfrm>
            <a:off x="836612" y="1790700"/>
            <a:ext cx="3697287" cy="4344987"/>
          </a:xfrm>
          <a:prstGeom prst="rect">
            <a:avLst/>
          </a:prstGeom>
          <a:noFill/>
          <a:ln>
            <a:noFill/>
          </a:ln>
        </p:spPr>
      </p:pic>
      <p:sp>
        <p:nvSpPr>
          <p:cNvPr id="265" name="Google Shape;265;p31"/>
          <p:cNvSpPr/>
          <p:nvPr/>
        </p:nvSpPr>
        <p:spPr>
          <a:xfrm flipH="1" rot="-60000">
            <a:off x="5100637" y="1654175"/>
            <a:ext cx="3398837" cy="2678112"/>
          </a:xfrm>
          <a:prstGeom prst="cloudCallout">
            <a:avLst>
              <a:gd fmla="val 24667" name="adj1"/>
              <a:gd fmla="val 17495" name="adj2"/>
            </a:avLst>
          </a:prstGeom>
          <a:gradFill>
            <a:gsLst>
              <a:gs pos="0">
                <a:schemeClr val="lt1"/>
              </a:gs>
              <a:gs pos="100000">
                <a:schemeClr val="accent1"/>
              </a:gs>
            </a:gsLst>
            <a:lin ang="5400000" scaled="0"/>
          </a:gradFill>
          <a:ln cap="flat" cmpd="sng" w="952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Times New Roman"/>
              <a:buNone/>
            </a:pPr>
            <a:r>
              <a:rPr b="0" i="0" lang="en-US" sz="3200" u="none">
                <a:solidFill>
                  <a:srgbClr val="FF0000"/>
                </a:solidFill>
                <a:latin typeface="Times New Roman"/>
                <a:ea typeface="Times New Roman"/>
                <a:cs typeface="Times New Roman"/>
                <a:sym typeface="Times New Roman"/>
              </a:rPr>
              <a:t>Cách  chọn hướng trang in?</a:t>
            </a:r>
            <a:endParaRPr/>
          </a:p>
          <a:p>
            <a:pPr indent="0" lvl="0" marL="0" marR="0" rtl="0" algn="l">
              <a:lnSpc>
                <a:spcPct val="100000"/>
              </a:lnSpc>
              <a:spcBef>
                <a:spcPts val="0"/>
              </a:spcBef>
              <a:spcAft>
                <a:spcPts val="0"/>
              </a:spcAft>
              <a:buNone/>
            </a:pPr>
            <a:r>
              <a:t/>
            </a:r>
            <a:endParaRPr b="0" i="0" sz="3200" u="none">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2"/>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00"/>
              </a:buClr>
              <a:buSzPts val="4000"/>
              <a:buFont typeface="Times New Roman"/>
              <a:buNone/>
            </a:pPr>
            <a:r>
              <a:rPr b="0" i="0" lang="en-US" sz="4000" u="none">
                <a:solidFill>
                  <a:srgbClr val="FFFF00"/>
                </a:solidFill>
                <a:latin typeface="Times New Roman"/>
                <a:ea typeface="Times New Roman"/>
                <a:cs typeface="Times New Roman"/>
                <a:sym typeface="Times New Roman"/>
              </a:rPr>
              <a:t>* Chọn hướng trang</a:t>
            </a:r>
            <a:endParaRPr/>
          </a:p>
        </p:txBody>
      </p:sp>
      <p:sp>
        <p:nvSpPr>
          <p:cNvPr id="271" name="Google Shape;271;p32"/>
          <p:cNvSpPr txBox="1"/>
          <p:nvPr>
            <p:ph idx="1" type="body"/>
          </p:nvPr>
        </p:nvSpPr>
        <p:spPr>
          <a:xfrm>
            <a:off x="609600" y="2133600"/>
            <a:ext cx="7924800" cy="39925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Times New Roman"/>
                <a:ea typeface="Times New Roman"/>
                <a:cs typeface="Times New Roman"/>
                <a:sym typeface="Times New Roman"/>
              </a:rPr>
              <a:t>Nháy chọn Orientation hoặc chọn </a:t>
            </a:r>
            <a:r>
              <a:rPr b="0" i="0" lang="en-US" sz="2400" u="none">
                <a:solidFill>
                  <a:schemeClr val="lt1"/>
                </a:solidFill>
                <a:latin typeface="Arial"/>
                <a:ea typeface="Arial"/>
                <a:cs typeface="Arial"/>
                <a:sym typeface="Arial"/>
              </a:rPr>
              <a:t>Orientation trên thanh công cụ</a:t>
            </a:r>
            <a:endParaRPr b="0" i="0" sz="2400" u="none">
              <a:solidFill>
                <a:schemeClr val="lt1"/>
              </a:solidFill>
              <a:latin typeface="Times New Roman"/>
              <a:ea typeface="Times New Roman"/>
              <a:cs typeface="Times New Roman"/>
              <a:sym typeface="Times New Roman"/>
            </a:endParaRPr>
          </a:p>
          <a:p>
            <a:pPr indent="-342900" lvl="0" marL="342900" marR="0" rtl="0" algn="l">
              <a:lnSpc>
                <a:spcPct val="100000"/>
              </a:lnSpc>
              <a:spcBef>
                <a:spcPts val="480"/>
              </a:spcBef>
              <a:spcAft>
                <a:spcPts val="0"/>
              </a:spcAft>
              <a:buClr>
                <a:schemeClr val="lt1"/>
              </a:buClr>
              <a:buSzPts val="2400"/>
              <a:buFont typeface="Arial"/>
              <a:buNone/>
            </a:pPr>
            <a:r>
              <a:rPr b="0" i="0" lang="en-US" sz="2400" u="none">
                <a:solidFill>
                  <a:schemeClr val="lt1"/>
                </a:solidFill>
                <a:latin typeface="Times New Roman"/>
                <a:ea typeface="Times New Roman"/>
                <a:cs typeface="Times New Roman"/>
                <a:sym typeface="Times New Roman"/>
              </a:rPr>
              <a:t>+ Chọn Portrait : Hướng trang đứng</a:t>
            </a:r>
            <a:endParaRPr/>
          </a:p>
          <a:p>
            <a:pPr indent="-342900" lvl="0" marL="342900" marR="0" rtl="0" algn="l">
              <a:lnSpc>
                <a:spcPct val="100000"/>
              </a:lnSpc>
              <a:spcBef>
                <a:spcPts val="480"/>
              </a:spcBef>
              <a:spcAft>
                <a:spcPts val="0"/>
              </a:spcAft>
              <a:buClr>
                <a:schemeClr val="lt1"/>
              </a:buClr>
              <a:buSzPts val="2400"/>
              <a:buFont typeface="Arial"/>
              <a:buNone/>
            </a:pPr>
            <a:r>
              <a:rPr b="0" i="0" lang="en-US" sz="2400" u="none">
                <a:solidFill>
                  <a:schemeClr val="lt1"/>
                </a:solidFill>
                <a:latin typeface="Times New Roman"/>
                <a:ea typeface="Times New Roman"/>
                <a:cs typeface="Times New Roman"/>
                <a:sym typeface="Times New Roman"/>
              </a:rPr>
              <a:t>+ Chọn Landscape:</a:t>
            </a:r>
            <a:endParaRPr/>
          </a:p>
          <a:p>
            <a:pPr indent="-342900" lvl="0" marL="342900" marR="0" rtl="0" algn="l">
              <a:lnSpc>
                <a:spcPct val="100000"/>
              </a:lnSpc>
              <a:spcBef>
                <a:spcPts val="480"/>
              </a:spcBef>
              <a:spcAft>
                <a:spcPts val="0"/>
              </a:spcAft>
              <a:buClr>
                <a:schemeClr val="lt1"/>
              </a:buClr>
              <a:buSzPts val="2400"/>
              <a:buFont typeface="Arial"/>
              <a:buNone/>
            </a:pPr>
            <a:r>
              <a:rPr b="0" i="0" lang="en-US" sz="2400" u="none">
                <a:solidFill>
                  <a:schemeClr val="lt1"/>
                </a:solidFill>
                <a:latin typeface="Times New Roman"/>
                <a:ea typeface="Times New Roman"/>
                <a:cs typeface="Times New Roman"/>
                <a:sym typeface="Times New Roman"/>
              </a:rPr>
              <a:t>Hướng trang nằm  ngang</a:t>
            </a:r>
            <a:endParaRPr/>
          </a:p>
          <a:p>
            <a:pPr indent="-342900" lvl="0" marL="342900" marR="0" rtl="0" algn="l">
              <a:lnSpc>
                <a:spcPct val="100000"/>
              </a:lnSpc>
              <a:spcBef>
                <a:spcPts val="480"/>
              </a:spcBef>
              <a:spcAft>
                <a:spcPts val="0"/>
              </a:spcAft>
              <a:buClr>
                <a:schemeClr val="lt1"/>
              </a:buClr>
              <a:buSzPts val="2400"/>
              <a:buFont typeface="Arial"/>
              <a:buNone/>
            </a:pPr>
            <a:r>
              <a:rPr b="0" i="0" lang="en-US" sz="2400" u="none">
                <a:solidFill>
                  <a:schemeClr val="lt1"/>
                </a:solidFill>
                <a:latin typeface="Times New Roman"/>
                <a:ea typeface="Times New Roman"/>
                <a:cs typeface="Times New Roman"/>
                <a:sym typeface="Times New Roman"/>
              </a:rPr>
              <a:t>+ Chọn OK </a:t>
            </a:r>
            <a:endParaRPr b="0" i="0" sz="2400" u="none">
              <a:solidFill>
                <a:schemeClr val="lt1"/>
              </a:solidFill>
              <a:latin typeface="Times New Roman"/>
              <a:ea typeface="Times New Roman"/>
              <a:cs typeface="Times New Roman"/>
              <a:sym typeface="Times New Roman"/>
            </a:endParaRPr>
          </a:p>
          <a:p>
            <a:pPr indent="-190500" lvl="0" marL="342900" marR="0" rtl="0" algn="l">
              <a:spcBef>
                <a:spcPts val="480"/>
              </a:spcBef>
              <a:spcAft>
                <a:spcPts val="0"/>
              </a:spcAft>
              <a:buClr>
                <a:schemeClr val="lt1"/>
              </a:buClr>
              <a:buSzPts val="2400"/>
              <a:buFont typeface="Arial"/>
              <a:buNone/>
            </a:pPr>
            <a:r>
              <a:t/>
            </a:r>
            <a:endParaRPr b="0" i="0" sz="2400" u="none">
              <a:solidFill>
                <a:schemeClr val="lt1"/>
              </a:solidFill>
              <a:latin typeface="Times New Roman"/>
              <a:ea typeface="Times New Roman"/>
              <a:cs typeface="Times New Roman"/>
              <a:sym typeface="Times New Roman"/>
            </a:endParaRPr>
          </a:p>
        </p:txBody>
      </p:sp>
      <p:pic>
        <p:nvPicPr>
          <p:cNvPr id="272" name="Google Shape;272;p32"/>
          <p:cNvPicPr preferRelativeResize="0"/>
          <p:nvPr/>
        </p:nvPicPr>
        <p:blipFill rotWithShape="1">
          <a:blip r:embed="rId3">
            <a:alphaModFix/>
          </a:blip>
          <a:srcRect b="0" l="0" r="0" t="0"/>
          <a:stretch/>
        </p:blipFill>
        <p:spPr>
          <a:xfrm>
            <a:off x="0" y="0"/>
            <a:ext cx="304800" cy="238125"/>
          </a:xfrm>
          <a:prstGeom prst="rect">
            <a:avLst/>
          </a:prstGeom>
          <a:noFill/>
          <a:ln>
            <a:noFill/>
          </a:ln>
        </p:spPr>
      </p:pic>
      <p:pic>
        <p:nvPicPr>
          <p:cNvPr id="273" name="Google Shape;273;p32"/>
          <p:cNvPicPr preferRelativeResize="0"/>
          <p:nvPr/>
        </p:nvPicPr>
        <p:blipFill rotWithShape="1">
          <a:blip r:embed="rId4">
            <a:alphaModFix/>
          </a:blip>
          <a:srcRect b="27082" l="11714" r="61821" t="21684"/>
          <a:stretch/>
        </p:blipFill>
        <p:spPr>
          <a:xfrm>
            <a:off x="5372100" y="2628900"/>
            <a:ext cx="3290887" cy="3581400"/>
          </a:xfrm>
          <a:prstGeom prst="rect">
            <a:avLst/>
          </a:prstGeom>
          <a:noFill/>
          <a:ln>
            <a:noFill/>
          </a:ln>
        </p:spPr>
      </p:pic>
      <p:cxnSp>
        <p:nvCxnSpPr>
          <p:cNvPr id="274" name="Google Shape;274;p32"/>
          <p:cNvCxnSpPr/>
          <p:nvPr/>
        </p:nvCxnSpPr>
        <p:spPr>
          <a:xfrm>
            <a:off x="5086350" y="3200400"/>
            <a:ext cx="533400" cy="0"/>
          </a:xfrm>
          <a:prstGeom prst="straightConnector1">
            <a:avLst/>
          </a:prstGeom>
          <a:noFill/>
          <a:ln cap="flat" cmpd="sng" w="25400">
            <a:solidFill>
              <a:srgbClr val="F79646"/>
            </a:solidFill>
            <a:prstDash val="solid"/>
            <a:miter lim="800000"/>
            <a:headEnd len="med" w="med" type="none"/>
            <a:tailEnd len="med" w="med" type="triangle"/>
          </a:ln>
          <a:effectLst>
            <a:outerShdw blurRad="63500" dir="5400000" dist="20000">
              <a:srgbClr val="000000">
                <a:alpha val="37647"/>
              </a:srgbClr>
            </a:outerShdw>
          </a:effectLst>
        </p:spPr>
      </p:cxnSp>
      <p:cxnSp>
        <p:nvCxnSpPr>
          <p:cNvPr id="275" name="Google Shape;275;p32"/>
          <p:cNvCxnSpPr/>
          <p:nvPr/>
        </p:nvCxnSpPr>
        <p:spPr>
          <a:xfrm flipH="1" rot="10800000">
            <a:off x="3733800" y="3467100"/>
            <a:ext cx="2514600" cy="661987"/>
          </a:xfrm>
          <a:prstGeom prst="straightConnector1">
            <a:avLst/>
          </a:prstGeom>
          <a:noFill/>
          <a:ln cap="flat" cmpd="sng" w="25400">
            <a:solidFill>
              <a:schemeClr val="accent2"/>
            </a:solidFill>
            <a:prstDash val="solid"/>
            <a:miter lim="800000"/>
            <a:headEnd len="med" w="med" type="none"/>
            <a:tailEnd len="med" w="med" type="triangle"/>
          </a:ln>
          <a:effectLst>
            <a:outerShdw blurRad="6350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2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animEffect filter="fade" transition="in">
                                      <p:cBhvr>
                                        <p:cTn dur="500"/>
                                        <p:tgtEl>
                                          <p:spTgt spid="2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animEffect filter="fade" transition="in">
                                      <p:cBhvr>
                                        <p:cTn dur="500"/>
                                        <p:tgtEl>
                                          <p:spTgt spid="2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animEffect filter="fade" transition="in">
                                      <p:cBhvr>
                                        <p:cTn dur="500"/>
                                        <p:tgtEl>
                                          <p:spTgt spid="2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3" st="3"/>
                                            </p:txEl>
                                          </p:spTgt>
                                        </p:tgtEl>
                                        <p:attrNameLst>
                                          <p:attrName>style.visibility</p:attrName>
                                        </p:attrNameLst>
                                      </p:cBhvr>
                                      <p:to>
                                        <p:strVal val="visible"/>
                                      </p:to>
                                    </p:set>
                                    <p:animEffect filter="fade" transition="in">
                                      <p:cBhvr>
                                        <p:cTn dur="500"/>
                                        <p:tgtEl>
                                          <p:spTgt spid="2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4" st="4"/>
                                            </p:txEl>
                                          </p:spTgt>
                                        </p:tgtEl>
                                        <p:attrNameLst>
                                          <p:attrName>style.visibility</p:attrName>
                                        </p:attrNameLst>
                                      </p:cBhvr>
                                      <p:to>
                                        <p:strVal val="visible"/>
                                      </p:to>
                                    </p:set>
                                    <p:animEffect filter="fade" transition="in">
                                      <p:cBhvr>
                                        <p:cTn dur="500"/>
                                        <p:tgtEl>
                                          <p:spTgt spid="2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5" st="5"/>
                                            </p:txEl>
                                          </p:spTgt>
                                        </p:tgtEl>
                                        <p:attrNameLst>
                                          <p:attrName>style.visibility</p:attrName>
                                        </p:attrNameLst>
                                      </p:cBhvr>
                                      <p:to>
                                        <p:strVal val="visible"/>
                                      </p:to>
                                    </p:set>
                                    <p:animEffect filter="fade" transition="in">
                                      <p:cBhvr>
                                        <p:cTn dur="500"/>
                                        <p:tgtEl>
                                          <p:spTgt spid="2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595312" y="1322387"/>
            <a:ext cx="79248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C6D9F1"/>
              </a:buClr>
              <a:buSzPts val="4000"/>
              <a:buFont typeface="Times New Roman"/>
              <a:buNone/>
            </a:pPr>
            <a:r>
              <a:rPr b="1" i="0" lang="en-US" sz="4000" u="none">
                <a:solidFill>
                  <a:srgbClr val="C6D9F1"/>
                </a:solidFill>
                <a:latin typeface="Times New Roman"/>
                <a:ea typeface="Times New Roman"/>
                <a:cs typeface="Times New Roman"/>
                <a:sym typeface="Times New Roman"/>
              </a:rPr>
              <a:t> ĐỊNH DANG VĂN BẢN</a:t>
            </a:r>
            <a:endParaRPr/>
          </a:p>
        </p:txBody>
      </p:sp>
      <p:grpSp>
        <p:nvGrpSpPr>
          <p:cNvPr id="102" name="Google Shape;102;p15"/>
          <p:cNvGrpSpPr/>
          <p:nvPr/>
        </p:nvGrpSpPr>
        <p:grpSpPr>
          <a:xfrm>
            <a:off x="529765" y="2344516"/>
            <a:ext cx="8614234" cy="3751483"/>
            <a:chOff x="1782733" y="2215865"/>
            <a:chExt cx="6888604" cy="3201090"/>
          </a:xfrm>
        </p:grpSpPr>
        <p:grpSp>
          <p:nvGrpSpPr>
            <p:cNvPr id="103" name="Google Shape;103;p15"/>
            <p:cNvGrpSpPr/>
            <p:nvPr/>
          </p:nvGrpSpPr>
          <p:grpSpPr>
            <a:xfrm>
              <a:off x="1835150" y="2286492"/>
              <a:ext cx="6836187" cy="3130463"/>
              <a:chOff x="2045820" y="2321787"/>
              <a:chExt cx="6342827" cy="2904868"/>
            </a:xfrm>
          </p:grpSpPr>
          <p:sp>
            <p:nvSpPr>
              <p:cNvPr id="104" name="Google Shape;104;p15"/>
              <p:cNvSpPr/>
              <p:nvPr/>
            </p:nvSpPr>
            <p:spPr>
              <a:xfrm>
                <a:off x="2081156" y="2379608"/>
                <a:ext cx="5086041" cy="2487552"/>
              </a:xfrm>
              <a:prstGeom prst="roundRect">
                <a:avLst>
                  <a:gd fmla="val 2825" name="adj"/>
                </a:avLst>
              </a:prstGeom>
              <a:gradFill>
                <a:gsLst>
                  <a:gs pos="0">
                    <a:srgbClr val="BCBCBC"/>
                  </a:gs>
                  <a:gs pos="35000">
                    <a:srgbClr val="D0D0D0"/>
                  </a:gs>
                  <a:gs pos="100000">
                    <a:srgbClr val="EDEDED"/>
                  </a:gs>
                </a:gsLst>
                <a:lin ang="16200000" scaled="0"/>
              </a:gradFill>
              <a:ln cap="flat" cmpd="sng" w="9525">
                <a:solidFill>
                  <a:srgbClr val="BFBFBF"/>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05" name="Google Shape;105;p15"/>
              <p:cNvGrpSpPr/>
              <p:nvPr/>
            </p:nvGrpSpPr>
            <p:grpSpPr>
              <a:xfrm>
                <a:off x="2045820" y="2321787"/>
                <a:ext cx="1336881" cy="1348733"/>
                <a:chOff x="1719864" y="1280983"/>
                <a:chExt cx="2681423" cy="2705208"/>
              </a:xfrm>
            </p:grpSpPr>
            <p:sp>
              <p:nvSpPr>
                <p:cNvPr id="106" name="Google Shape;106;p15"/>
                <p:cNvSpPr/>
                <p:nvPr/>
              </p:nvSpPr>
              <p:spPr>
                <a:xfrm>
                  <a:off x="3983127" y="1286025"/>
                  <a:ext cx="418160" cy="110931"/>
                </a:xfrm>
                <a:custGeom>
                  <a:rect b="b" l="l" r="r" t="t"/>
                  <a:pathLst>
                    <a:path extrusionOk="0" h="597" w="2270">
                      <a:moveTo>
                        <a:pt x="2270" y="597"/>
                      </a:moveTo>
                      <a:cubicBezTo>
                        <a:pt x="0" y="597"/>
                        <a:pt x="0" y="597"/>
                        <a:pt x="0" y="597"/>
                      </a:cubicBezTo>
                      <a:cubicBezTo>
                        <a:pt x="0" y="597"/>
                        <a:pt x="416" y="0"/>
                        <a:pt x="1248" y="24"/>
                      </a:cubicBezTo>
                      <a:cubicBezTo>
                        <a:pt x="1248" y="24"/>
                        <a:pt x="1997" y="36"/>
                        <a:pt x="2270" y="597"/>
                      </a:cubicBezTo>
                      <a:close/>
                    </a:path>
                  </a:pathLst>
                </a:custGeom>
                <a:solidFill>
                  <a:srgbClr val="1737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7" name="Google Shape;107;p15"/>
                <p:cNvSpPr/>
                <p:nvPr/>
              </p:nvSpPr>
              <p:spPr>
                <a:xfrm>
                  <a:off x="1734039" y="3560115"/>
                  <a:ext cx="111036" cy="426076"/>
                </a:xfrm>
                <a:custGeom>
                  <a:rect b="b" l="l" r="r" t="t"/>
                  <a:pathLst>
                    <a:path extrusionOk="0" h="2317" w="594">
                      <a:moveTo>
                        <a:pt x="594" y="0"/>
                      </a:moveTo>
                      <a:cubicBezTo>
                        <a:pt x="594" y="2317"/>
                        <a:pt x="594" y="2317"/>
                        <a:pt x="594" y="2317"/>
                      </a:cubicBezTo>
                      <a:cubicBezTo>
                        <a:pt x="594" y="2317"/>
                        <a:pt x="0" y="2018"/>
                        <a:pt x="23" y="1003"/>
                      </a:cubicBezTo>
                      <a:cubicBezTo>
                        <a:pt x="23" y="1003"/>
                        <a:pt x="83" y="430"/>
                        <a:pt x="594" y="0"/>
                      </a:cubicBezTo>
                      <a:close/>
                    </a:path>
                  </a:pathLst>
                </a:custGeom>
                <a:solidFill>
                  <a:srgbClr val="1737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8" name="Google Shape;108;p15"/>
                <p:cNvSpPr/>
                <p:nvPr/>
              </p:nvSpPr>
              <p:spPr>
                <a:xfrm>
                  <a:off x="1719864" y="1280983"/>
                  <a:ext cx="2492424" cy="2488388"/>
                </a:xfrm>
                <a:custGeom>
                  <a:rect b="b" l="l" r="r" t="t"/>
                  <a:pathLst>
                    <a:path extrusionOk="0" h="13555" w="13562">
                      <a:moveTo>
                        <a:pt x="8213" y="514"/>
                      </a:moveTo>
                      <a:cubicBezTo>
                        <a:pt x="404" y="8360"/>
                        <a:pt x="404" y="8360"/>
                        <a:pt x="404" y="8360"/>
                      </a:cubicBezTo>
                      <a:cubicBezTo>
                        <a:pt x="404" y="8360"/>
                        <a:pt x="0" y="8742"/>
                        <a:pt x="0" y="9065"/>
                      </a:cubicBezTo>
                      <a:cubicBezTo>
                        <a:pt x="0" y="13555"/>
                        <a:pt x="0" y="13555"/>
                        <a:pt x="0" y="13555"/>
                      </a:cubicBezTo>
                      <a:cubicBezTo>
                        <a:pt x="0" y="13555"/>
                        <a:pt x="12" y="12934"/>
                        <a:pt x="618" y="12337"/>
                      </a:cubicBezTo>
                      <a:cubicBezTo>
                        <a:pt x="7120" y="5816"/>
                        <a:pt x="7120" y="5816"/>
                        <a:pt x="7120" y="5816"/>
                      </a:cubicBezTo>
                      <a:cubicBezTo>
                        <a:pt x="12362" y="561"/>
                        <a:pt x="12362" y="561"/>
                        <a:pt x="12362" y="561"/>
                      </a:cubicBezTo>
                      <a:cubicBezTo>
                        <a:pt x="12362" y="561"/>
                        <a:pt x="12778" y="107"/>
                        <a:pt x="13301" y="72"/>
                      </a:cubicBezTo>
                      <a:cubicBezTo>
                        <a:pt x="13301" y="72"/>
                        <a:pt x="13372" y="36"/>
                        <a:pt x="13562" y="60"/>
                      </a:cubicBezTo>
                      <a:cubicBezTo>
                        <a:pt x="9022" y="60"/>
                        <a:pt x="9022" y="60"/>
                        <a:pt x="9022" y="60"/>
                      </a:cubicBezTo>
                      <a:cubicBezTo>
                        <a:pt x="9022" y="60"/>
                        <a:pt x="8701" y="0"/>
                        <a:pt x="8439" y="287"/>
                      </a:cubicBezTo>
                      <a:lnTo>
                        <a:pt x="8213" y="514"/>
                      </a:lnTo>
                      <a:close/>
                    </a:path>
                  </a:pathLst>
                </a:custGeom>
                <a:gradFill>
                  <a:gsLst>
                    <a:gs pos="0">
                      <a:srgbClr val="183457"/>
                    </a:gs>
                    <a:gs pos="50000">
                      <a:srgbClr val="274F80"/>
                    </a:gs>
                    <a:gs pos="100000">
                      <a:srgbClr val="306099"/>
                    </a:gs>
                  </a:gsLst>
                  <a:lin ang="10800000" scaled="0"/>
                </a:gradFill>
                <a:ln>
                  <a:noFill/>
                </a:ln>
                <a:effectLst>
                  <a:outerShdw blurRad="6350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09" name="Google Shape;109;p15"/>
              <p:cNvSpPr txBox="1"/>
              <p:nvPr/>
            </p:nvSpPr>
            <p:spPr>
              <a:xfrm>
                <a:off x="3085878" y="2465082"/>
                <a:ext cx="3168469" cy="4839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58ED5"/>
                  </a:buClr>
                  <a:buSzPts val="2800"/>
                  <a:buFont typeface="Arial"/>
                  <a:buNone/>
                </a:pPr>
                <a:r>
                  <a:rPr b="1" i="0" lang="en-US" sz="2800" u="none">
                    <a:solidFill>
                      <a:srgbClr val="558ED5"/>
                    </a:solidFill>
                    <a:latin typeface="Arial"/>
                    <a:ea typeface="Arial"/>
                    <a:cs typeface="Arial"/>
                    <a:sym typeface="Arial"/>
                  </a:rPr>
                  <a:t>“Mục tiêu bài học”</a:t>
                </a:r>
                <a:endParaRPr/>
              </a:p>
            </p:txBody>
          </p:sp>
          <p:pic>
            <p:nvPicPr>
              <p:cNvPr descr="E:\09----------------Diagrams September\22\Png\5.png" id="110" name="Google Shape;110;p15"/>
              <p:cNvPicPr preferRelativeResize="0"/>
              <p:nvPr/>
            </p:nvPicPr>
            <p:blipFill rotWithShape="1">
              <a:blip r:embed="rId3">
                <a:alphaModFix/>
              </a:blip>
              <a:srcRect b="0" l="0" r="0" t="0"/>
              <a:stretch/>
            </p:blipFill>
            <p:spPr>
              <a:xfrm>
                <a:off x="6012093" y="3563464"/>
                <a:ext cx="2376554" cy="1663191"/>
              </a:xfrm>
              <a:prstGeom prst="rect">
                <a:avLst/>
              </a:prstGeom>
              <a:noFill/>
              <a:ln>
                <a:noFill/>
              </a:ln>
            </p:spPr>
          </p:pic>
          <p:sp>
            <p:nvSpPr>
              <p:cNvPr id="111" name="Google Shape;111;p15"/>
              <p:cNvSpPr txBox="1"/>
              <p:nvPr/>
            </p:nvSpPr>
            <p:spPr>
              <a:xfrm>
                <a:off x="2532280" y="3220524"/>
                <a:ext cx="4439391" cy="1424153"/>
              </a:xfrm>
              <a:prstGeom prst="rect">
                <a:avLst/>
              </a:prstGeom>
              <a:noFill/>
              <a:ln>
                <a:noFill/>
              </a:ln>
            </p:spPr>
            <p:txBody>
              <a:bodyPr anchorCtr="0" anchor="ctr" bIns="0" lIns="0" spcFirstLastPara="1" rIns="0" wrap="square" tIns="0">
                <a:noAutofit/>
              </a:bodyPr>
              <a:lstStyle/>
              <a:p>
                <a:pPr indent="-342900" lvl="0" marL="342900" marR="0" rtl="0" algn="just">
                  <a:lnSpc>
                    <a:spcPct val="95000"/>
                  </a:lnSpc>
                  <a:spcBef>
                    <a:spcPts val="0"/>
                  </a:spcBef>
                  <a:spcAft>
                    <a:spcPts val="0"/>
                  </a:spcAft>
                  <a:buClr>
                    <a:srgbClr val="404040"/>
                  </a:buClr>
                  <a:buSzPts val="2400"/>
                  <a:buFont typeface="Noto Sans Symbols"/>
                  <a:buChar char="✔"/>
                </a:pPr>
                <a:r>
                  <a:rPr b="0" i="1" lang="en-US" sz="2400" u="none">
                    <a:solidFill>
                      <a:srgbClr val="404040"/>
                    </a:solidFill>
                    <a:latin typeface="Times New Roman"/>
                    <a:ea typeface="Times New Roman"/>
                    <a:cs typeface="Times New Roman"/>
                    <a:sym typeface="Times New Roman"/>
                  </a:rPr>
                  <a:t>Nêu được các chức năng đặc trưng của phần mềm soạn thảo văn bản</a:t>
                </a:r>
                <a:endParaRPr/>
              </a:p>
              <a:p>
                <a:pPr indent="-342900" lvl="0" marL="342900" marR="0" rtl="0" algn="just">
                  <a:lnSpc>
                    <a:spcPct val="95000"/>
                  </a:lnSpc>
                  <a:spcBef>
                    <a:spcPts val="800"/>
                  </a:spcBef>
                  <a:spcAft>
                    <a:spcPts val="0"/>
                  </a:spcAft>
                  <a:buClr>
                    <a:srgbClr val="404040"/>
                  </a:buClr>
                  <a:buSzPts val="2400"/>
                  <a:buFont typeface="Noto Sans Symbols"/>
                  <a:buChar char="✔"/>
                </a:pPr>
                <a:r>
                  <a:rPr b="0" i="1" lang="en-US" sz="2400" u="none">
                    <a:solidFill>
                      <a:srgbClr val="404040"/>
                    </a:solidFill>
                    <a:latin typeface="Times New Roman"/>
                    <a:ea typeface="Times New Roman"/>
                    <a:cs typeface="Times New Roman"/>
                    <a:sym typeface="Times New Roman"/>
                  </a:rPr>
                  <a:t>Trình bày được tác dụng của công cụ căn lề, định dạng văn bản.</a:t>
                </a:r>
                <a:endParaRPr/>
              </a:p>
              <a:p>
                <a:pPr indent="-342900" lvl="0" marL="342900" marR="0" rtl="0" algn="just">
                  <a:lnSpc>
                    <a:spcPct val="95000"/>
                  </a:lnSpc>
                  <a:spcBef>
                    <a:spcPts val="800"/>
                  </a:spcBef>
                  <a:spcAft>
                    <a:spcPts val="0"/>
                  </a:spcAft>
                  <a:buClr>
                    <a:srgbClr val="404040"/>
                  </a:buClr>
                  <a:buSzPts val="2400"/>
                  <a:buFont typeface="Noto Sans Symbols"/>
                  <a:buChar char="✔"/>
                </a:pPr>
                <a:r>
                  <a:rPr b="0" i="1" lang="en-US" sz="2400" u="none">
                    <a:solidFill>
                      <a:srgbClr val="404040"/>
                    </a:solidFill>
                    <a:latin typeface="Times New Roman"/>
                    <a:ea typeface="Times New Roman"/>
                    <a:cs typeface="Times New Roman"/>
                    <a:sym typeface="Times New Roman"/>
                  </a:rPr>
                  <a:t>Thực hiện được việc định dạng văn bản, trình bày trang văn bản và in.</a:t>
                </a:r>
                <a:endParaRPr/>
              </a:p>
            </p:txBody>
          </p:sp>
        </p:grpSp>
        <p:pic>
          <p:nvPicPr>
            <p:cNvPr descr="shadow_1_m" id="112" name="Google Shape;112;p15"/>
            <p:cNvPicPr preferRelativeResize="0"/>
            <p:nvPr/>
          </p:nvPicPr>
          <p:blipFill rotWithShape="1">
            <a:blip r:embed="rId4">
              <a:alphaModFix/>
            </a:blip>
            <a:srcRect b="0" l="0" r="0" t="0"/>
            <a:stretch/>
          </p:blipFill>
          <p:spPr>
            <a:xfrm rot="-2760000">
              <a:off x="1539081" y="2872581"/>
              <a:ext cx="1876425" cy="119062"/>
            </a:xfrm>
            <a:prstGeom prst="rect">
              <a:avLst/>
            </a:prstGeom>
            <a:noFill/>
            <a:ln>
              <a:noFill/>
            </a:ln>
          </p:spPr>
        </p:pic>
      </p:grpSp>
      <p:sp>
        <p:nvSpPr>
          <p:cNvPr id="113" name="Google Shape;113;p15"/>
          <p:cNvSpPr txBox="1"/>
          <p:nvPr/>
        </p:nvSpPr>
        <p:spPr>
          <a:xfrm>
            <a:off x="1758950" y="2116137"/>
            <a:ext cx="5695950" cy="762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3"/>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00"/>
              </a:buClr>
              <a:buSzPts val="4000"/>
              <a:buFont typeface="Times New Roman"/>
              <a:buNone/>
            </a:pPr>
            <a:r>
              <a:rPr b="0" i="0" lang="en-US" sz="4000" u="none">
                <a:solidFill>
                  <a:srgbClr val="FFFF00"/>
                </a:solidFill>
                <a:latin typeface="Times New Roman"/>
                <a:ea typeface="Times New Roman"/>
                <a:cs typeface="Times New Roman"/>
                <a:sym typeface="Times New Roman"/>
              </a:rPr>
              <a:t>* Đặt lề trang</a:t>
            </a:r>
            <a:endParaRPr/>
          </a:p>
        </p:txBody>
      </p:sp>
      <p:sp>
        <p:nvSpPr>
          <p:cNvPr id="282" name="Google Shape;282;p33"/>
          <p:cNvSpPr txBox="1"/>
          <p:nvPr>
            <p:ph idx="1" type="body"/>
          </p:nvPr>
        </p:nvSpPr>
        <p:spPr>
          <a:xfrm>
            <a:off x="552450" y="1981200"/>
            <a:ext cx="7924800" cy="39925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Nháy chọn Margins hoặc Margins / Custiom Margins trên thanh công cụ </a:t>
            </a:r>
            <a:endParaRPr b="0" i="0" sz="2800" u="none">
              <a:solidFill>
                <a:schemeClr val="lt1"/>
              </a:solidFill>
              <a:latin typeface="Arial"/>
              <a:ea typeface="Arial"/>
              <a:cs typeface="Arial"/>
              <a:sym typeface="Arial"/>
            </a:endParaRPr>
          </a:p>
          <a:p>
            <a:pPr indent="-342900" lvl="0" marL="342900" marR="0" rtl="0" algn="l">
              <a:lnSpc>
                <a:spcPct val="100000"/>
              </a:lnSpc>
              <a:spcBef>
                <a:spcPts val="560"/>
              </a:spcBef>
              <a:spcAft>
                <a:spcPts val="0"/>
              </a:spcAft>
              <a:buClr>
                <a:schemeClr val="lt1"/>
              </a:buClr>
              <a:buSzPts val="2800"/>
              <a:buFont typeface="Arial"/>
              <a:buNone/>
            </a:pPr>
            <a:r>
              <a:rPr b="0" i="0" lang="en-US" sz="2800" u="none">
                <a:solidFill>
                  <a:schemeClr val="lt1"/>
                </a:solidFill>
                <a:latin typeface="Times New Roman"/>
                <a:ea typeface="Times New Roman"/>
                <a:cs typeface="Times New Roman"/>
                <a:sym typeface="Times New Roman"/>
              </a:rPr>
              <a:t>• Top: Lề trên. </a:t>
            </a:r>
            <a:endParaRPr b="0" i="0" sz="2800" u="none">
              <a:solidFill>
                <a:schemeClr val="lt1"/>
              </a:solidFill>
              <a:latin typeface="Arial"/>
              <a:ea typeface="Arial"/>
              <a:cs typeface="Arial"/>
              <a:sym typeface="Arial"/>
            </a:endParaRPr>
          </a:p>
          <a:p>
            <a:pPr indent="-342900" lvl="0" marL="342900" marR="0" rtl="0" algn="l">
              <a:lnSpc>
                <a:spcPct val="100000"/>
              </a:lnSpc>
              <a:spcBef>
                <a:spcPts val="560"/>
              </a:spcBef>
              <a:spcAft>
                <a:spcPts val="0"/>
              </a:spcAft>
              <a:buClr>
                <a:schemeClr val="lt1"/>
              </a:buClr>
              <a:buSzPts val="2800"/>
              <a:buFont typeface="Arial"/>
              <a:buNone/>
            </a:pPr>
            <a:r>
              <a:rPr b="0" i="0" lang="en-US" sz="2800" u="none">
                <a:solidFill>
                  <a:schemeClr val="lt1"/>
                </a:solidFill>
                <a:latin typeface="Times New Roman"/>
                <a:ea typeface="Times New Roman"/>
                <a:cs typeface="Times New Roman"/>
                <a:sym typeface="Times New Roman"/>
              </a:rPr>
              <a:t>• Bottom: Lề dưới. </a:t>
            </a:r>
            <a:endParaRPr b="0" i="0" sz="2800" u="none">
              <a:solidFill>
                <a:schemeClr val="lt1"/>
              </a:solidFill>
              <a:latin typeface="Arial"/>
              <a:ea typeface="Arial"/>
              <a:cs typeface="Arial"/>
              <a:sym typeface="Arial"/>
            </a:endParaRPr>
          </a:p>
          <a:p>
            <a:pPr indent="-342900" lvl="0" marL="342900" marR="0" rtl="0" algn="l">
              <a:lnSpc>
                <a:spcPct val="100000"/>
              </a:lnSpc>
              <a:spcBef>
                <a:spcPts val="560"/>
              </a:spcBef>
              <a:spcAft>
                <a:spcPts val="0"/>
              </a:spcAft>
              <a:buClr>
                <a:schemeClr val="lt1"/>
              </a:buClr>
              <a:buSzPts val="2800"/>
              <a:buFont typeface="Arial"/>
              <a:buNone/>
            </a:pPr>
            <a:r>
              <a:rPr b="0" i="0" lang="en-US" sz="2800" u="none">
                <a:solidFill>
                  <a:schemeClr val="lt1"/>
                </a:solidFill>
                <a:latin typeface="Times New Roman"/>
                <a:ea typeface="Times New Roman"/>
                <a:cs typeface="Times New Roman"/>
                <a:sym typeface="Times New Roman"/>
              </a:rPr>
              <a:t>• Left: Lề trái. </a:t>
            </a:r>
            <a:endParaRPr b="0" i="0" sz="2800" u="none">
              <a:solidFill>
                <a:schemeClr val="lt1"/>
              </a:solidFill>
              <a:latin typeface="Arial"/>
              <a:ea typeface="Arial"/>
              <a:cs typeface="Arial"/>
              <a:sym typeface="Arial"/>
            </a:endParaRPr>
          </a:p>
          <a:p>
            <a:pPr indent="-342900" lvl="0" marL="342900" marR="0" rtl="0" algn="l">
              <a:lnSpc>
                <a:spcPct val="100000"/>
              </a:lnSpc>
              <a:spcBef>
                <a:spcPts val="560"/>
              </a:spcBef>
              <a:spcAft>
                <a:spcPts val="0"/>
              </a:spcAft>
              <a:buClr>
                <a:schemeClr val="lt1"/>
              </a:buClr>
              <a:buSzPts val="2800"/>
              <a:buFont typeface="Arial"/>
              <a:buNone/>
            </a:pPr>
            <a:r>
              <a:rPr b="0" i="0" lang="en-US" sz="2800" u="none">
                <a:solidFill>
                  <a:schemeClr val="lt1"/>
                </a:solidFill>
                <a:latin typeface="Times New Roman"/>
                <a:ea typeface="Times New Roman"/>
                <a:cs typeface="Times New Roman"/>
                <a:sym typeface="Times New Roman"/>
              </a:rPr>
              <a:t>• Right: Lề phải</a:t>
            </a:r>
            <a:endParaRPr b="0" i="0" sz="2800" u="none">
              <a:solidFill>
                <a:schemeClr val="lt1"/>
              </a:solidFill>
              <a:latin typeface="Arial"/>
              <a:ea typeface="Arial"/>
              <a:cs typeface="Arial"/>
              <a:sym typeface="Arial"/>
            </a:endParaRPr>
          </a:p>
          <a:p>
            <a:pPr indent="-3429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1651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Times New Roman"/>
              <a:ea typeface="Times New Roman"/>
              <a:cs typeface="Times New Roman"/>
              <a:sym typeface="Times New Roman"/>
            </a:endParaRPr>
          </a:p>
          <a:p>
            <a:pPr indent="-165100" lvl="0" marL="342900" marR="0" rtl="0" algn="l">
              <a:spcBef>
                <a:spcPts val="560"/>
              </a:spcBef>
              <a:spcAft>
                <a:spcPts val="0"/>
              </a:spcAft>
              <a:buClr>
                <a:schemeClr val="lt1"/>
              </a:buClr>
              <a:buSzPts val="2800"/>
              <a:buFont typeface="Arial"/>
              <a:buNone/>
            </a:pPr>
            <a:r>
              <a:t/>
            </a:r>
            <a:endParaRPr b="0" i="0" sz="2800" u="none">
              <a:solidFill>
                <a:schemeClr val="lt1"/>
              </a:solidFill>
              <a:latin typeface="Times New Roman"/>
              <a:ea typeface="Times New Roman"/>
              <a:cs typeface="Times New Roman"/>
              <a:sym typeface="Times New Roman"/>
            </a:endParaRPr>
          </a:p>
        </p:txBody>
      </p:sp>
      <p:pic>
        <p:nvPicPr>
          <p:cNvPr id="283" name="Google Shape;283;p33"/>
          <p:cNvPicPr preferRelativeResize="0"/>
          <p:nvPr/>
        </p:nvPicPr>
        <p:blipFill rotWithShape="1">
          <a:blip r:embed="rId3">
            <a:alphaModFix/>
          </a:blip>
          <a:srcRect b="76907" l="11714" r="54903" t="3125"/>
          <a:stretch/>
        </p:blipFill>
        <p:spPr>
          <a:xfrm>
            <a:off x="4397375" y="3276600"/>
            <a:ext cx="4051300" cy="2352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0" st="0"/>
                                            </p:txEl>
                                          </p:spTgt>
                                        </p:tgtEl>
                                        <p:attrNameLst>
                                          <p:attrName>style.visibility</p:attrName>
                                        </p:attrNameLst>
                                      </p:cBhvr>
                                      <p:to>
                                        <p:strVal val="visible"/>
                                      </p:to>
                                    </p:set>
                                    <p:animEffect filter="fade" transition="in">
                                      <p:cBhvr>
                                        <p:cTn dur="500"/>
                                        <p:tgtEl>
                                          <p:spTgt spid="2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1" st="1"/>
                                            </p:txEl>
                                          </p:spTgt>
                                        </p:tgtEl>
                                        <p:attrNameLst>
                                          <p:attrName>style.visibility</p:attrName>
                                        </p:attrNameLst>
                                      </p:cBhvr>
                                      <p:to>
                                        <p:strVal val="visible"/>
                                      </p:to>
                                    </p:set>
                                    <p:animEffect filter="fade" transition="in">
                                      <p:cBhvr>
                                        <p:cTn dur="500"/>
                                        <p:tgtEl>
                                          <p:spTgt spid="2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2" st="2"/>
                                            </p:txEl>
                                          </p:spTgt>
                                        </p:tgtEl>
                                        <p:attrNameLst>
                                          <p:attrName>style.visibility</p:attrName>
                                        </p:attrNameLst>
                                      </p:cBhvr>
                                      <p:to>
                                        <p:strVal val="visible"/>
                                      </p:to>
                                    </p:set>
                                    <p:animEffect filter="fade" transition="in">
                                      <p:cBhvr>
                                        <p:cTn dur="500"/>
                                        <p:tgtEl>
                                          <p:spTgt spid="2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3" st="3"/>
                                            </p:txEl>
                                          </p:spTgt>
                                        </p:tgtEl>
                                        <p:attrNameLst>
                                          <p:attrName>style.visibility</p:attrName>
                                        </p:attrNameLst>
                                      </p:cBhvr>
                                      <p:to>
                                        <p:strVal val="visible"/>
                                      </p:to>
                                    </p:set>
                                    <p:animEffect filter="fade" transition="in">
                                      <p:cBhvr>
                                        <p:cTn dur="500"/>
                                        <p:tgtEl>
                                          <p:spTgt spid="2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4" st="4"/>
                                            </p:txEl>
                                          </p:spTgt>
                                        </p:tgtEl>
                                        <p:attrNameLst>
                                          <p:attrName>style.visibility</p:attrName>
                                        </p:attrNameLst>
                                      </p:cBhvr>
                                      <p:to>
                                        <p:strVal val="visible"/>
                                      </p:to>
                                    </p:set>
                                    <p:animEffect filter="fade" transition="in">
                                      <p:cBhvr>
                                        <p:cTn dur="500"/>
                                        <p:tgtEl>
                                          <p:spTgt spid="2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5" st="5"/>
                                            </p:txEl>
                                          </p:spTgt>
                                        </p:tgtEl>
                                        <p:attrNameLst>
                                          <p:attrName>style.visibility</p:attrName>
                                        </p:attrNameLst>
                                      </p:cBhvr>
                                      <p:to>
                                        <p:strVal val="visible"/>
                                      </p:to>
                                    </p:set>
                                    <p:animEffect filter="fade" transition="in">
                                      <p:cBhvr>
                                        <p:cTn dur="500"/>
                                        <p:tgtEl>
                                          <p:spTgt spid="2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6" st="6"/>
                                            </p:txEl>
                                          </p:spTgt>
                                        </p:tgtEl>
                                        <p:attrNameLst>
                                          <p:attrName>style.visibility</p:attrName>
                                        </p:attrNameLst>
                                      </p:cBhvr>
                                      <p:to>
                                        <p:strVal val="visible"/>
                                      </p:to>
                                    </p:set>
                                    <p:animEffect filter="fade" transition="in">
                                      <p:cBhvr>
                                        <p:cTn dur="500"/>
                                        <p:tgtEl>
                                          <p:spTgt spid="2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7" st="7"/>
                                            </p:txEl>
                                          </p:spTgt>
                                        </p:tgtEl>
                                        <p:attrNameLst>
                                          <p:attrName>style.visibility</p:attrName>
                                        </p:attrNameLst>
                                      </p:cBhvr>
                                      <p:to>
                                        <p:strVal val="visible"/>
                                      </p:to>
                                    </p:set>
                                    <p:animEffect filter="fade" transition="in">
                                      <p:cBhvr>
                                        <p:cTn dur="500"/>
                                        <p:tgtEl>
                                          <p:spTgt spid="2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8" st="8"/>
                                            </p:txEl>
                                          </p:spTgt>
                                        </p:tgtEl>
                                        <p:attrNameLst>
                                          <p:attrName>style.visibility</p:attrName>
                                        </p:attrNameLst>
                                      </p:cBhvr>
                                      <p:to>
                                        <p:strVal val="visible"/>
                                      </p:to>
                                    </p:set>
                                    <p:animEffect filter="fade" transition="in">
                                      <p:cBhvr>
                                        <p:cTn dur="500"/>
                                        <p:tgtEl>
                                          <p:spTgt spid="28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4"/>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00"/>
              </a:buClr>
              <a:buSzPts val="4000"/>
              <a:buFont typeface="Times New Roman"/>
              <a:buNone/>
            </a:pPr>
            <a:r>
              <a:rPr b="0" i="0" lang="en-US" sz="4000" u="none">
                <a:solidFill>
                  <a:srgbClr val="FFFF00"/>
                </a:solidFill>
                <a:latin typeface="Times New Roman"/>
                <a:ea typeface="Times New Roman"/>
                <a:cs typeface="Times New Roman"/>
                <a:sym typeface="Times New Roman"/>
              </a:rPr>
              <a:t>* Lựa chọn khổ giấy</a:t>
            </a:r>
            <a:endParaRPr/>
          </a:p>
        </p:txBody>
      </p:sp>
      <p:sp>
        <p:nvSpPr>
          <p:cNvPr id="290" name="Google Shape;290;p34"/>
          <p:cNvSpPr txBox="1"/>
          <p:nvPr>
            <p:ph idx="1" type="body"/>
          </p:nvPr>
        </p:nvSpPr>
        <p:spPr>
          <a:xfrm>
            <a:off x="552450" y="1981200"/>
            <a:ext cx="7924800" cy="39925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Nháy chuột vào nút mũi tên bên cạnh size / chọn khổ giấy A4</a:t>
            </a:r>
            <a:endParaRPr/>
          </a:p>
          <a:p>
            <a:pPr indent="-1651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Times New Roman"/>
              <a:ea typeface="Times New Roman"/>
              <a:cs typeface="Times New Roman"/>
              <a:sym typeface="Times New Roman"/>
            </a:endParaRPr>
          </a:p>
          <a:p>
            <a:pPr indent="-165100" lvl="0" marL="342900" marR="0" rtl="0" algn="l">
              <a:spcBef>
                <a:spcPts val="560"/>
              </a:spcBef>
              <a:spcAft>
                <a:spcPts val="0"/>
              </a:spcAft>
              <a:buClr>
                <a:schemeClr val="lt1"/>
              </a:buClr>
              <a:buSzPts val="2800"/>
              <a:buFont typeface="Arial"/>
              <a:buNone/>
            </a:pPr>
            <a:r>
              <a:t/>
            </a:r>
            <a:endParaRPr b="0" i="0" sz="2800" u="none">
              <a:solidFill>
                <a:schemeClr val="lt1"/>
              </a:solidFill>
              <a:latin typeface="Times New Roman"/>
              <a:ea typeface="Times New Roman"/>
              <a:cs typeface="Times New Roman"/>
              <a:sym typeface="Times New Roman"/>
            </a:endParaRPr>
          </a:p>
        </p:txBody>
      </p:sp>
      <p:pic>
        <p:nvPicPr>
          <p:cNvPr descr="Screenshot_13" id="291" name="Google Shape;291;p34"/>
          <p:cNvPicPr preferRelativeResize="0"/>
          <p:nvPr/>
        </p:nvPicPr>
        <p:blipFill rotWithShape="1">
          <a:blip r:embed="rId3">
            <a:alphaModFix/>
          </a:blip>
          <a:srcRect b="22244" l="0" r="0" t="0"/>
          <a:stretch/>
        </p:blipFill>
        <p:spPr>
          <a:xfrm>
            <a:off x="6553200" y="2514600"/>
            <a:ext cx="1727200" cy="36242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Effect filter="fade" transition="in">
                                      <p:cBhvr>
                                        <p:cTn dur="500"/>
                                        <p:tgtEl>
                                          <p:spTgt spid="2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1" st="1"/>
                                            </p:txEl>
                                          </p:spTgt>
                                        </p:tgtEl>
                                        <p:attrNameLst>
                                          <p:attrName>style.visibility</p:attrName>
                                        </p:attrNameLst>
                                      </p:cBhvr>
                                      <p:to>
                                        <p:strVal val="visible"/>
                                      </p:to>
                                    </p:set>
                                    <p:animEffect filter="fade" transition="in">
                                      <p:cBhvr>
                                        <p:cTn dur="500"/>
                                        <p:tgtEl>
                                          <p:spTgt spid="2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2" st="2"/>
                                            </p:txEl>
                                          </p:spTgt>
                                        </p:tgtEl>
                                        <p:attrNameLst>
                                          <p:attrName>style.visibility</p:attrName>
                                        </p:attrNameLst>
                                      </p:cBhvr>
                                      <p:to>
                                        <p:strVal val="visible"/>
                                      </p:to>
                                    </p:set>
                                    <p:animEffect filter="fade" transition="in">
                                      <p:cBhvr>
                                        <p:cTn dur="500"/>
                                        <p:tgtEl>
                                          <p:spTgt spid="2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3" st="3"/>
                                            </p:txEl>
                                          </p:spTgt>
                                        </p:tgtEl>
                                        <p:attrNameLst>
                                          <p:attrName>style.visibility</p:attrName>
                                        </p:attrNameLst>
                                      </p:cBhvr>
                                      <p:to>
                                        <p:strVal val="visible"/>
                                      </p:to>
                                    </p:set>
                                    <p:animEffect filter="fade" transition="in">
                                      <p:cBhvr>
                                        <p:cTn dur="500"/>
                                        <p:tgtEl>
                                          <p:spTgt spid="29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5"/>
          <p:cNvSpPr txBox="1"/>
          <p:nvPr>
            <p:ph type="title"/>
          </p:nvPr>
        </p:nvSpPr>
        <p:spPr>
          <a:xfrm>
            <a:off x="609600" y="1308100"/>
            <a:ext cx="7924800" cy="1206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00"/>
              </a:buClr>
              <a:buSzPts val="4000"/>
              <a:buFont typeface="Times New Roman"/>
              <a:buNone/>
            </a:pPr>
            <a:r>
              <a:rPr b="1" i="1" lang="en-US" sz="4000" u="none">
                <a:solidFill>
                  <a:srgbClr val="FFFF00"/>
                </a:solidFill>
                <a:latin typeface="Times New Roman"/>
                <a:ea typeface="Times New Roman"/>
                <a:cs typeface="Times New Roman"/>
                <a:sym typeface="Times New Roman"/>
              </a:rPr>
              <a:t>c. In văn bản</a:t>
            </a:r>
            <a:endParaRPr/>
          </a:p>
        </p:txBody>
      </p:sp>
      <p:pic>
        <p:nvPicPr>
          <p:cNvPr descr="Screenshot_14" id="298" name="Google Shape;298;p35"/>
          <p:cNvPicPr preferRelativeResize="0"/>
          <p:nvPr/>
        </p:nvPicPr>
        <p:blipFill rotWithShape="1">
          <a:blip r:embed="rId3">
            <a:alphaModFix/>
          </a:blip>
          <a:srcRect b="0" l="0" r="0" t="0"/>
          <a:stretch/>
        </p:blipFill>
        <p:spPr>
          <a:xfrm>
            <a:off x="3821112" y="2133600"/>
            <a:ext cx="4713287" cy="3886200"/>
          </a:xfrm>
          <a:prstGeom prst="rect">
            <a:avLst/>
          </a:prstGeom>
          <a:noFill/>
          <a:ln>
            <a:noFill/>
          </a:ln>
        </p:spPr>
      </p:pic>
      <p:sp>
        <p:nvSpPr>
          <p:cNvPr id="299" name="Google Shape;299;p35"/>
          <p:cNvSpPr txBox="1"/>
          <p:nvPr>
            <p:ph idx="1" type="body"/>
          </p:nvPr>
        </p:nvSpPr>
        <p:spPr>
          <a:xfrm>
            <a:off x="457200" y="2271712"/>
            <a:ext cx="7924800" cy="39925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File / Print / Print </a:t>
            </a:r>
            <a:endParaRPr/>
          </a:p>
          <a:p>
            <a:pPr indent="-342900" lvl="0" marL="342900" marR="0" rtl="0" algn="l">
              <a:lnSpc>
                <a:spcPct val="100000"/>
              </a:lnSpc>
              <a:spcBef>
                <a:spcPts val="64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(máy in) </a:t>
            </a:r>
            <a:endParaRPr/>
          </a:p>
          <a:p>
            <a:pPr indent="-3429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1651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Times New Roman"/>
              <a:ea typeface="Times New Roman"/>
              <a:cs typeface="Times New Roman"/>
              <a:sym typeface="Times New Roman"/>
            </a:endParaRPr>
          </a:p>
          <a:p>
            <a:pPr indent="-165100" lvl="0" marL="342900" marR="0" rtl="0" algn="l">
              <a:spcBef>
                <a:spcPts val="560"/>
              </a:spcBef>
              <a:spcAft>
                <a:spcPts val="0"/>
              </a:spcAft>
              <a:buClr>
                <a:schemeClr val="lt1"/>
              </a:buClr>
              <a:buSzPts val="2800"/>
              <a:buFont typeface="Arial"/>
              <a:buNone/>
            </a:pPr>
            <a:r>
              <a:t/>
            </a:r>
            <a:endParaRPr b="0" i="0" sz="2800" u="non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Effect filter="fade" transition="in">
                                      <p:cBhvr>
                                        <p:cTn dur="500"/>
                                        <p:tgtEl>
                                          <p:spTgt spid="2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1" st="1"/>
                                            </p:txEl>
                                          </p:spTgt>
                                        </p:tgtEl>
                                        <p:attrNameLst>
                                          <p:attrName>style.visibility</p:attrName>
                                        </p:attrNameLst>
                                      </p:cBhvr>
                                      <p:to>
                                        <p:strVal val="visible"/>
                                      </p:to>
                                    </p:set>
                                    <p:animEffect filter="fade" transition="in">
                                      <p:cBhvr>
                                        <p:cTn dur="500"/>
                                        <p:tgtEl>
                                          <p:spTgt spid="2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2" st="2"/>
                                            </p:txEl>
                                          </p:spTgt>
                                        </p:tgtEl>
                                        <p:attrNameLst>
                                          <p:attrName>style.visibility</p:attrName>
                                        </p:attrNameLst>
                                      </p:cBhvr>
                                      <p:to>
                                        <p:strVal val="visible"/>
                                      </p:to>
                                    </p:set>
                                    <p:animEffect filter="fade" transition="in">
                                      <p:cBhvr>
                                        <p:cTn dur="500"/>
                                        <p:tgtEl>
                                          <p:spTgt spid="2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3" st="3"/>
                                            </p:txEl>
                                          </p:spTgt>
                                        </p:tgtEl>
                                        <p:attrNameLst>
                                          <p:attrName>style.visibility</p:attrName>
                                        </p:attrNameLst>
                                      </p:cBhvr>
                                      <p:to>
                                        <p:strVal val="visible"/>
                                      </p:to>
                                    </p:set>
                                    <p:animEffect filter="fade" transition="in">
                                      <p:cBhvr>
                                        <p:cTn dur="500"/>
                                        <p:tgtEl>
                                          <p:spTgt spid="2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4" st="4"/>
                                            </p:txEl>
                                          </p:spTgt>
                                        </p:tgtEl>
                                        <p:attrNameLst>
                                          <p:attrName>style.visibility</p:attrName>
                                        </p:attrNameLst>
                                      </p:cBhvr>
                                      <p:to>
                                        <p:strVal val="visible"/>
                                      </p:to>
                                    </p:set>
                                    <p:animEffect filter="fade" transition="in">
                                      <p:cBhvr>
                                        <p:cTn dur="500"/>
                                        <p:tgtEl>
                                          <p:spTgt spid="2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5" st="5"/>
                                            </p:txEl>
                                          </p:spTgt>
                                        </p:tgtEl>
                                        <p:attrNameLst>
                                          <p:attrName>style.visibility</p:attrName>
                                        </p:attrNameLst>
                                      </p:cBhvr>
                                      <p:to>
                                        <p:strVal val="visible"/>
                                      </p:to>
                                    </p:set>
                                    <p:animEffect filter="fade" transition="in">
                                      <p:cBhvr>
                                        <p:cTn dur="500"/>
                                        <p:tgtEl>
                                          <p:spTgt spid="29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6"/>
          <p:cNvSpPr txBox="1"/>
          <p:nvPr>
            <p:ph type="title"/>
          </p:nvPr>
        </p:nvSpPr>
        <p:spPr>
          <a:xfrm>
            <a:off x="457200" y="14478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00"/>
              </a:buClr>
              <a:buSzPts val="4800"/>
              <a:buFont typeface="Times New Roman"/>
              <a:buNone/>
            </a:pPr>
            <a:r>
              <a:rPr b="0" i="0" lang="en-US" sz="4800" u="none">
                <a:solidFill>
                  <a:srgbClr val="FFFF00"/>
                </a:solidFill>
                <a:latin typeface="Times New Roman"/>
                <a:ea typeface="Times New Roman"/>
                <a:cs typeface="Times New Roman"/>
                <a:sym typeface="Times New Roman"/>
              </a:rPr>
              <a:t>BÀI TẬP TRẮC NGHIỆM</a:t>
            </a:r>
            <a:endParaRPr/>
          </a:p>
        </p:txBody>
      </p:sp>
      <p:pic>
        <p:nvPicPr>
          <p:cNvPr descr="comic_11" id="305" name="Google Shape;305;p36"/>
          <p:cNvPicPr preferRelativeResize="0"/>
          <p:nvPr/>
        </p:nvPicPr>
        <p:blipFill rotWithShape="1">
          <a:blip r:embed="rId3">
            <a:alphaModFix/>
          </a:blip>
          <a:srcRect b="0" l="0" r="0" t="0"/>
          <a:stretch/>
        </p:blipFill>
        <p:spPr>
          <a:xfrm>
            <a:off x="3505200" y="2922587"/>
            <a:ext cx="1447800" cy="32496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7"/>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00"/>
              </a:buClr>
              <a:buSzPts val="3200"/>
              <a:buFont typeface="Times New Roman"/>
              <a:buNone/>
            </a:pPr>
            <a:r>
              <a:rPr b="0" i="0" lang="en-US" sz="3200" u="none">
                <a:solidFill>
                  <a:srgbClr val="FFFF00"/>
                </a:solidFill>
                <a:latin typeface="Times New Roman"/>
                <a:ea typeface="Times New Roman"/>
                <a:cs typeface="Times New Roman"/>
                <a:sym typeface="Times New Roman"/>
              </a:rPr>
              <a:t>Câu 1: Mục đích của định dạng văn bản là:</a:t>
            </a:r>
            <a:endParaRPr/>
          </a:p>
        </p:txBody>
      </p:sp>
      <p:sp>
        <p:nvSpPr>
          <p:cNvPr id="311" name="Google Shape;311;p37"/>
          <p:cNvSpPr txBox="1"/>
          <p:nvPr>
            <p:ph idx="1" type="body"/>
          </p:nvPr>
        </p:nvSpPr>
        <p:spPr>
          <a:xfrm>
            <a:off x="609600" y="2133600"/>
            <a:ext cx="7924800" cy="3992562"/>
          </a:xfrm>
          <a:prstGeom prst="rect">
            <a:avLst/>
          </a:prstGeom>
          <a:noFill/>
          <a:ln>
            <a:noFill/>
          </a:ln>
        </p:spPr>
        <p:txBody>
          <a:bodyPr anchorCtr="0" anchor="t" bIns="45700" lIns="91425" spcFirstLastPara="1" rIns="91425" wrap="square" tIns="45700">
            <a:noAutofit/>
          </a:bodyPr>
          <a:lstStyle/>
          <a:p>
            <a:pPr indent="-165100" lvl="0" marL="342900" marR="0" rtl="0" algn="l">
              <a:lnSpc>
                <a:spcPct val="100000"/>
              </a:lnSpc>
              <a:spcBef>
                <a:spcPts val="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0" marL="342900" marR="0" rtl="0" algn="l">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A</a:t>
            </a:r>
            <a:r>
              <a:rPr b="0" i="0" lang="en-US" sz="2800" u="none">
                <a:solidFill>
                  <a:schemeClr val="lt1"/>
                </a:solidFill>
                <a:latin typeface="Arial"/>
                <a:ea typeface="Arial"/>
                <a:cs typeface="Arial"/>
                <a:sym typeface="Arial"/>
              </a:rPr>
              <a:t>. Văn bản dễ đọc hơn</a:t>
            </a:r>
            <a:endParaRPr/>
          </a:p>
          <a:p>
            <a:pPr indent="-342900" lvl="0" marL="342900" marR="0" rtl="0" algn="l">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B</a:t>
            </a:r>
            <a:r>
              <a:rPr b="0" i="0" lang="en-US" sz="2800" u="none">
                <a:solidFill>
                  <a:schemeClr val="lt1"/>
                </a:solidFill>
                <a:latin typeface="Arial"/>
                <a:ea typeface="Arial"/>
                <a:cs typeface="Arial"/>
                <a:sym typeface="Arial"/>
              </a:rPr>
              <a:t>. Trang văn bản có bố cục đẹp</a:t>
            </a:r>
            <a:endParaRPr/>
          </a:p>
          <a:p>
            <a:pPr indent="-342900" lvl="0" marL="342900" marR="0" rtl="0" algn="l">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C</a:t>
            </a:r>
            <a:r>
              <a:rPr b="0" i="0" lang="en-US" sz="2800" u="none">
                <a:solidFill>
                  <a:schemeClr val="lt1"/>
                </a:solidFill>
                <a:latin typeface="Arial"/>
                <a:ea typeface="Arial"/>
                <a:cs typeface="Arial"/>
                <a:sym typeface="Arial"/>
              </a:rPr>
              <a:t>. Người đọc dễ ghi nhớ các nội dung cần thiết</a:t>
            </a:r>
            <a:endParaRPr/>
          </a:p>
          <a:p>
            <a:pPr indent="-342900" lvl="0" marL="342900" marR="0" rtl="0" algn="l">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D</a:t>
            </a:r>
            <a:r>
              <a:rPr b="0" i="0" lang="en-US" sz="2800" u="none">
                <a:solidFill>
                  <a:schemeClr val="lt1"/>
                </a:solidFill>
                <a:latin typeface="Arial"/>
                <a:ea typeface="Arial"/>
                <a:cs typeface="Arial"/>
                <a:sym typeface="Arial"/>
              </a:rPr>
              <a:t>. Tất cả ý trên</a:t>
            </a:r>
            <a:endParaRPr/>
          </a:p>
        </p:txBody>
      </p:sp>
      <p:sp>
        <p:nvSpPr>
          <p:cNvPr id="312" name="Google Shape;312;p37"/>
          <p:cNvSpPr/>
          <p:nvPr/>
        </p:nvSpPr>
        <p:spPr>
          <a:xfrm>
            <a:off x="914400" y="4143375"/>
            <a:ext cx="533400" cy="685800"/>
          </a:xfrm>
          <a:prstGeom prst="ellipse">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2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8"/>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00"/>
              </a:buClr>
              <a:buSzPts val="2800"/>
              <a:buFont typeface="Times New Roman"/>
              <a:buNone/>
            </a:pPr>
            <a:r>
              <a:rPr b="0" i="0" lang="en-US" sz="2800" u="none">
                <a:solidFill>
                  <a:srgbClr val="FFFF00"/>
                </a:solidFill>
                <a:latin typeface="Times New Roman"/>
                <a:ea typeface="Times New Roman"/>
                <a:cs typeface="Times New Roman"/>
                <a:sym typeface="Times New Roman"/>
              </a:rPr>
              <a:t>Câu 2: Để thay đổi cỡ chữ của kí tự ta thực hiện:</a:t>
            </a:r>
            <a:br>
              <a:rPr b="0" i="0" lang="en-US" sz="2800" u="none">
                <a:solidFill>
                  <a:srgbClr val="FFFF00"/>
                </a:solidFill>
                <a:latin typeface="Times New Roman"/>
                <a:ea typeface="Times New Roman"/>
                <a:cs typeface="Times New Roman"/>
                <a:sym typeface="Times New Roman"/>
              </a:rPr>
            </a:br>
            <a:endParaRPr/>
          </a:p>
        </p:txBody>
      </p:sp>
      <p:sp>
        <p:nvSpPr>
          <p:cNvPr id="318" name="Google Shape;318;p38"/>
          <p:cNvSpPr txBox="1"/>
          <p:nvPr>
            <p:ph idx="1" type="body"/>
          </p:nvPr>
        </p:nvSpPr>
        <p:spPr>
          <a:xfrm>
            <a:off x="609600" y="2133600"/>
            <a:ext cx="7924800" cy="3992562"/>
          </a:xfrm>
          <a:prstGeom prst="rect">
            <a:avLst/>
          </a:prstGeom>
          <a:noFill/>
          <a:ln>
            <a:noFill/>
          </a:ln>
        </p:spPr>
        <p:txBody>
          <a:bodyPr anchorCtr="0" anchor="t" bIns="45700" lIns="91425" spcFirstLastPara="1" rIns="91425" wrap="square" tIns="45700">
            <a:noAutofit/>
          </a:bodyPr>
          <a:lstStyle/>
          <a:p>
            <a:pPr indent="-165100" lvl="0" marL="342900" marR="0" rtl="0" algn="l">
              <a:lnSpc>
                <a:spcPct val="100000"/>
              </a:lnSpc>
              <a:spcBef>
                <a:spcPts val="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0" marL="342900" marR="0" rtl="0" algn="l">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A</a:t>
            </a:r>
            <a:r>
              <a:rPr b="0" i="0" lang="en-US" sz="2800" u="none">
                <a:solidFill>
                  <a:schemeClr val="lt1"/>
                </a:solidFill>
                <a:latin typeface="Arial"/>
                <a:ea typeface="Arial"/>
                <a:cs typeface="Arial"/>
                <a:sym typeface="Arial"/>
              </a:rPr>
              <a:t>. Chọn kí tự cần thay đổi</a:t>
            </a:r>
            <a:endParaRPr/>
          </a:p>
          <a:p>
            <a:pPr indent="-342900" lvl="0" marL="342900" marR="0" rtl="0" algn="l">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B</a:t>
            </a:r>
            <a:r>
              <a:rPr b="0" i="0" lang="en-US" sz="2800" u="none">
                <a:solidFill>
                  <a:schemeClr val="lt1"/>
                </a:solidFill>
                <a:latin typeface="Arial"/>
                <a:ea typeface="Arial"/>
                <a:cs typeface="Arial"/>
                <a:sym typeface="Arial"/>
              </a:rPr>
              <a:t>. Nháy vào nút lệnh Font size</a:t>
            </a:r>
            <a:endParaRPr/>
          </a:p>
          <a:p>
            <a:pPr indent="-342900" lvl="0" marL="342900" marR="0" rtl="0" algn="l">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C</a:t>
            </a:r>
            <a:r>
              <a:rPr b="0" i="0" lang="en-US" sz="2800" u="none">
                <a:solidFill>
                  <a:schemeClr val="lt1"/>
                </a:solidFill>
                <a:latin typeface="Arial"/>
                <a:ea typeface="Arial"/>
                <a:cs typeface="Arial"/>
                <a:sym typeface="Arial"/>
              </a:rPr>
              <a:t>. Chọn size thích hợp</a:t>
            </a:r>
            <a:endParaRPr/>
          </a:p>
          <a:p>
            <a:pPr indent="-342900" lvl="0" marL="342900" marR="0" rtl="0" algn="l">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D</a:t>
            </a:r>
            <a:r>
              <a:rPr b="0" i="0" lang="en-US" sz="2800" u="none">
                <a:solidFill>
                  <a:schemeClr val="lt1"/>
                </a:solidFill>
                <a:latin typeface="Arial"/>
                <a:ea typeface="Arial"/>
                <a:cs typeface="Arial"/>
                <a:sym typeface="Arial"/>
              </a:rPr>
              <a:t>. Tất cả các thao tác trên</a:t>
            </a:r>
            <a:endParaRPr/>
          </a:p>
          <a:p>
            <a:pPr indent="-165100" lvl="0" marL="342900" marR="0" rtl="0" algn="l">
              <a:spcBef>
                <a:spcPts val="56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p:txBody>
      </p:sp>
      <p:sp>
        <p:nvSpPr>
          <p:cNvPr id="319" name="Google Shape;319;p38"/>
          <p:cNvSpPr/>
          <p:nvPr/>
        </p:nvSpPr>
        <p:spPr>
          <a:xfrm>
            <a:off x="838200" y="4114800"/>
            <a:ext cx="609600" cy="685800"/>
          </a:xfrm>
          <a:prstGeom prst="ellipse">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2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9"/>
          <p:cNvSpPr txBox="1"/>
          <p:nvPr>
            <p:ph type="title"/>
          </p:nvPr>
        </p:nvSpPr>
        <p:spPr>
          <a:xfrm>
            <a:off x="609600" y="1295400"/>
            <a:ext cx="7924800" cy="1219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00"/>
              </a:buClr>
              <a:buSzPts val="3200"/>
              <a:buFont typeface="Times New Roman"/>
              <a:buNone/>
            </a:pPr>
            <a:r>
              <a:rPr b="0" i="0" lang="en-US" sz="3200" u="none">
                <a:solidFill>
                  <a:srgbClr val="FFFF00"/>
                </a:solidFill>
                <a:latin typeface="Times New Roman"/>
                <a:ea typeface="Times New Roman"/>
                <a:cs typeface="Times New Roman"/>
                <a:sym typeface="Times New Roman"/>
              </a:rPr>
              <a:t>Câu 3: Chữ đậm chữ nghiêng, chữ gạch chân,…được gọi là:</a:t>
            </a:r>
            <a:br>
              <a:rPr b="0" i="0" lang="en-US" sz="3200" u="none">
                <a:solidFill>
                  <a:srgbClr val="FFFF00"/>
                </a:solidFill>
                <a:latin typeface="Times New Roman"/>
                <a:ea typeface="Times New Roman"/>
                <a:cs typeface="Times New Roman"/>
                <a:sym typeface="Times New Roman"/>
              </a:rPr>
            </a:br>
            <a:endParaRPr/>
          </a:p>
        </p:txBody>
      </p:sp>
      <p:sp>
        <p:nvSpPr>
          <p:cNvPr id="325" name="Google Shape;325;p39"/>
          <p:cNvSpPr txBox="1"/>
          <p:nvPr>
            <p:ph idx="1" type="body"/>
          </p:nvPr>
        </p:nvSpPr>
        <p:spPr>
          <a:xfrm>
            <a:off x="609600" y="2133600"/>
            <a:ext cx="7924800" cy="3992562"/>
          </a:xfrm>
          <a:prstGeom prst="rect">
            <a:avLst/>
          </a:prstGeom>
          <a:noFill/>
          <a:ln>
            <a:noFill/>
          </a:ln>
        </p:spPr>
        <p:txBody>
          <a:bodyPr anchorCtr="0" anchor="t" bIns="45700" lIns="91425" spcFirstLastPara="1" rIns="91425" wrap="square" tIns="45700">
            <a:noAutofit/>
          </a:bodyPr>
          <a:lstStyle/>
          <a:p>
            <a:pPr indent="-165100" lvl="0" marL="342900" marR="0" rtl="0" algn="l">
              <a:lnSpc>
                <a:spcPct val="100000"/>
              </a:lnSpc>
              <a:spcBef>
                <a:spcPts val="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0" marL="342900" marR="0" rtl="0" algn="l">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A</a:t>
            </a:r>
            <a:r>
              <a:rPr b="0" i="0" lang="en-US" sz="2800" u="none">
                <a:solidFill>
                  <a:schemeClr val="lt1"/>
                </a:solidFill>
                <a:latin typeface="Arial"/>
                <a:ea typeface="Arial"/>
                <a:cs typeface="Arial"/>
                <a:sym typeface="Arial"/>
              </a:rPr>
              <a:t>. Phông chữ</a:t>
            </a:r>
            <a:endParaRPr/>
          </a:p>
          <a:p>
            <a:pPr indent="-342900" lvl="0" marL="342900" marR="0" rtl="0" algn="l">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B</a:t>
            </a:r>
            <a:r>
              <a:rPr b="0" i="0" lang="en-US" sz="2800" u="none">
                <a:solidFill>
                  <a:schemeClr val="lt1"/>
                </a:solidFill>
                <a:latin typeface="Arial"/>
                <a:ea typeface="Arial"/>
                <a:cs typeface="Arial"/>
                <a:sym typeface="Arial"/>
              </a:rPr>
              <a:t>. Cỡ chữ</a:t>
            </a:r>
            <a:endParaRPr/>
          </a:p>
          <a:p>
            <a:pPr indent="-342900" lvl="0" marL="342900" marR="0" rtl="0" algn="l">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C</a:t>
            </a:r>
            <a:r>
              <a:rPr b="0" i="0" lang="en-US" sz="2800" u="none">
                <a:solidFill>
                  <a:schemeClr val="lt1"/>
                </a:solidFill>
                <a:latin typeface="Arial"/>
                <a:ea typeface="Arial"/>
                <a:cs typeface="Arial"/>
                <a:sym typeface="Arial"/>
              </a:rPr>
              <a:t>. Kiểu chữ</a:t>
            </a:r>
            <a:endParaRPr/>
          </a:p>
          <a:p>
            <a:pPr indent="-342900" lvl="0" marL="342900" marR="0" rtl="0" algn="l">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D</a:t>
            </a:r>
            <a:r>
              <a:rPr b="0" i="0" lang="en-US" sz="2800" u="none">
                <a:solidFill>
                  <a:schemeClr val="lt1"/>
                </a:solidFill>
                <a:latin typeface="Arial"/>
                <a:ea typeface="Arial"/>
                <a:cs typeface="Arial"/>
                <a:sym typeface="Arial"/>
              </a:rPr>
              <a:t>. Tất cả ý trên</a:t>
            </a:r>
            <a:endParaRPr/>
          </a:p>
          <a:p>
            <a:pPr indent="-165100" lvl="0" marL="342900" marR="0" rtl="0" algn="l">
              <a:spcBef>
                <a:spcPts val="56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p:txBody>
      </p:sp>
      <p:sp>
        <p:nvSpPr>
          <p:cNvPr id="326" name="Google Shape;326;p39"/>
          <p:cNvSpPr/>
          <p:nvPr/>
        </p:nvSpPr>
        <p:spPr>
          <a:xfrm>
            <a:off x="755650" y="3633787"/>
            <a:ext cx="609600" cy="685800"/>
          </a:xfrm>
          <a:prstGeom prst="ellipse">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2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0"/>
          <p:cNvSpPr txBox="1"/>
          <p:nvPr>
            <p:ph type="title"/>
          </p:nvPr>
        </p:nvSpPr>
        <p:spPr>
          <a:xfrm>
            <a:off x="457200" y="14478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00"/>
              </a:buClr>
              <a:buSzPts val="6600"/>
              <a:buFont typeface="Times New Roman"/>
              <a:buNone/>
            </a:pPr>
            <a:r>
              <a:rPr b="0" i="0" lang="en-US" sz="6600" u="none">
                <a:solidFill>
                  <a:srgbClr val="FFFF00"/>
                </a:solidFill>
                <a:latin typeface="Times New Roman"/>
                <a:ea typeface="Times New Roman"/>
                <a:cs typeface="Times New Roman"/>
                <a:sym typeface="Times New Roman"/>
              </a:rPr>
              <a:t>THỰC HÀNH</a:t>
            </a:r>
            <a:endParaRPr/>
          </a:p>
        </p:txBody>
      </p:sp>
      <p:pic>
        <p:nvPicPr>
          <p:cNvPr descr="comic_11" id="332" name="Google Shape;332;p40"/>
          <p:cNvPicPr preferRelativeResize="0"/>
          <p:nvPr/>
        </p:nvPicPr>
        <p:blipFill rotWithShape="1">
          <a:blip r:embed="rId3">
            <a:alphaModFix/>
          </a:blip>
          <a:srcRect b="0" l="0" r="0" t="0"/>
          <a:stretch/>
        </p:blipFill>
        <p:spPr>
          <a:xfrm>
            <a:off x="3505200" y="2922587"/>
            <a:ext cx="1447800" cy="32496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descr="Screenshot_15" id="338" name="Google Shape;338;p41"/>
          <p:cNvPicPr preferRelativeResize="0"/>
          <p:nvPr/>
        </p:nvPicPr>
        <p:blipFill rotWithShape="1">
          <a:blip r:embed="rId3">
            <a:alphaModFix/>
          </a:blip>
          <a:srcRect b="0" l="0" r="0" t="0"/>
          <a:stretch/>
        </p:blipFill>
        <p:spPr>
          <a:xfrm>
            <a:off x="2895600" y="1762125"/>
            <a:ext cx="3784600" cy="4419600"/>
          </a:xfrm>
          <a:prstGeom prst="rect">
            <a:avLst/>
          </a:prstGeom>
          <a:noFill/>
          <a:ln>
            <a:noFill/>
          </a:ln>
        </p:spPr>
      </p:pic>
      <p:sp>
        <p:nvSpPr>
          <p:cNvPr id="339" name="Google Shape;339;p41"/>
          <p:cNvSpPr txBox="1"/>
          <p:nvPr>
            <p:ph type="title"/>
          </p:nvPr>
        </p:nvSpPr>
        <p:spPr>
          <a:xfrm>
            <a:off x="609600" y="1308100"/>
            <a:ext cx="7924800" cy="444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00"/>
              </a:buClr>
              <a:buSzPts val="2800"/>
              <a:buFont typeface="Times New Roman"/>
              <a:buNone/>
            </a:pPr>
            <a:r>
              <a:rPr b="1" i="0" lang="en-US" sz="2800" u="none">
                <a:solidFill>
                  <a:srgbClr val="FFFF00"/>
                </a:solidFill>
                <a:latin typeface="Times New Roman"/>
                <a:ea typeface="Times New Roman"/>
                <a:cs typeface="Times New Roman"/>
                <a:sym typeface="Times New Roman"/>
              </a:rPr>
              <a:t>Em hãy định dạng bài theo mẫu sau:</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Screenshot_19" id="345" name="Google Shape;345;p42"/>
          <p:cNvPicPr preferRelativeResize="0"/>
          <p:nvPr/>
        </p:nvPicPr>
        <p:blipFill rotWithShape="1">
          <a:blip r:embed="rId3">
            <a:alphaModFix/>
          </a:blip>
          <a:srcRect b="0" l="0" r="0" t="0"/>
          <a:stretch/>
        </p:blipFill>
        <p:spPr>
          <a:xfrm>
            <a:off x="2438400" y="1600200"/>
            <a:ext cx="4876800" cy="457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ph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C6D9F1"/>
              </a:buClr>
              <a:buSzPts val="4000"/>
              <a:buFont typeface="Times New Roman"/>
              <a:buNone/>
            </a:pPr>
            <a:r>
              <a:rPr b="1" i="0" lang="en-US" sz="4000" u="none">
                <a:solidFill>
                  <a:srgbClr val="C6D9F1"/>
                </a:solidFill>
                <a:latin typeface="Times New Roman"/>
                <a:ea typeface="Times New Roman"/>
                <a:cs typeface="Times New Roman"/>
                <a:sym typeface="Times New Roman"/>
              </a:rPr>
              <a:t>ĐỊNH DẠNG VĂN BẢN</a:t>
            </a:r>
            <a:endParaRPr/>
          </a:p>
        </p:txBody>
      </p:sp>
      <p:sp>
        <p:nvSpPr>
          <p:cNvPr id="120" name="Google Shape;120;p16"/>
          <p:cNvSpPr txBox="1"/>
          <p:nvPr/>
        </p:nvSpPr>
        <p:spPr>
          <a:xfrm>
            <a:off x="4176712" y="4975225"/>
            <a:ext cx="674687"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Họ tên</a:t>
            </a:r>
            <a:endParaRPr/>
          </a:p>
        </p:txBody>
      </p:sp>
      <p:grpSp>
        <p:nvGrpSpPr>
          <p:cNvPr id="121" name="Google Shape;121;p16"/>
          <p:cNvGrpSpPr/>
          <p:nvPr/>
        </p:nvGrpSpPr>
        <p:grpSpPr>
          <a:xfrm>
            <a:off x="979487" y="2341562"/>
            <a:ext cx="7305675" cy="600075"/>
            <a:chOff x="1631147" y="1316985"/>
            <a:chExt cx="5761832" cy="559049"/>
          </a:xfrm>
        </p:grpSpPr>
        <p:sp>
          <p:nvSpPr>
            <p:cNvPr id="122" name="Google Shape;122;p16"/>
            <p:cNvSpPr/>
            <p:nvPr/>
          </p:nvSpPr>
          <p:spPr>
            <a:xfrm>
              <a:off x="1631147" y="1316985"/>
              <a:ext cx="5761832" cy="559049"/>
            </a:xfrm>
            <a:custGeom>
              <a:rect b="b" l="l" r="r" t="t"/>
              <a:pathLst>
                <a:path extrusionOk="0" h="559049" w="5761832">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943CD0"/>
                </a:gs>
                <a:gs pos="13999">
                  <a:srgbClr val="7428A8"/>
                </a:gs>
                <a:gs pos="50000">
                  <a:srgbClr val="943CD0"/>
                </a:gs>
                <a:gs pos="86000">
                  <a:srgbClr val="7428A8"/>
                </a:gs>
                <a:gs pos="100000">
                  <a:srgbClr val="943CD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3" name="Google Shape;123;p16"/>
            <p:cNvSpPr/>
            <p:nvPr/>
          </p:nvSpPr>
          <p:spPr>
            <a:xfrm>
              <a:off x="1732561" y="1374664"/>
              <a:ext cx="5564012" cy="452563"/>
            </a:xfrm>
            <a:custGeom>
              <a:rect b="b" l="l" r="r" t="t"/>
              <a:pathLst>
                <a:path extrusionOk="0" h="559049" w="5761832">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cap="flat" cmpd="sng" w="19050">
              <a:solidFill>
                <a:srgbClr val="CBA0E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24" name="Google Shape;124;p16"/>
          <p:cNvGrpSpPr/>
          <p:nvPr/>
        </p:nvGrpSpPr>
        <p:grpSpPr>
          <a:xfrm flipH="1">
            <a:off x="6780212" y="6686550"/>
            <a:ext cx="1047750" cy="493712"/>
            <a:chOff x="1714500" y="3094038"/>
            <a:chExt cx="1047750" cy="551111"/>
          </a:xfrm>
        </p:grpSpPr>
        <p:sp>
          <p:nvSpPr>
            <p:cNvPr id="125" name="Google Shape;125;p16"/>
            <p:cNvSpPr/>
            <p:nvPr/>
          </p:nvSpPr>
          <p:spPr>
            <a:xfrm>
              <a:off x="1714500" y="3094038"/>
              <a:ext cx="1047750"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9946D2"/>
                </a:gs>
                <a:gs pos="21000">
                  <a:srgbClr val="7F2CB8"/>
                </a:gs>
                <a:gs pos="52000">
                  <a:srgbClr val="872FC2"/>
                </a:gs>
                <a:gs pos="86000">
                  <a:srgbClr val="7C2BB3"/>
                </a:gs>
                <a:gs pos="100000">
                  <a:srgbClr val="7328A6"/>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6" name="Google Shape;126;p16"/>
            <p:cNvSpPr/>
            <p:nvPr/>
          </p:nvSpPr>
          <p:spPr>
            <a:xfrm>
              <a:off x="1816100" y="3152517"/>
              <a:ext cx="919163" cy="437698"/>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CBA0E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27" name="Google Shape;127;p16"/>
          <p:cNvGrpSpPr/>
          <p:nvPr/>
        </p:nvGrpSpPr>
        <p:grpSpPr>
          <a:xfrm>
            <a:off x="442912" y="3843337"/>
            <a:ext cx="787400" cy="493712"/>
            <a:chOff x="1714500" y="3094038"/>
            <a:chExt cx="1047750" cy="551111"/>
          </a:xfrm>
        </p:grpSpPr>
        <p:sp>
          <p:nvSpPr>
            <p:cNvPr id="128" name="Google Shape;128;p16"/>
            <p:cNvSpPr/>
            <p:nvPr/>
          </p:nvSpPr>
          <p:spPr>
            <a:xfrm>
              <a:off x="1714500" y="3094038"/>
              <a:ext cx="1047750"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9946D2"/>
                </a:gs>
                <a:gs pos="21000">
                  <a:srgbClr val="7F2CB8"/>
                </a:gs>
                <a:gs pos="52000">
                  <a:srgbClr val="872FC2"/>
                </a:gs>
                <a:gs pos="86000">
                  <a:srgbClr val="7C2BB3"/>
                </a:gs>
                <a:gs pos="100000">
                  <a:srgbClr val="7328A6"/>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16"/>
            <p:cNvSpPr/>
            <p:nvPr/>
          </p:nvSpPr>
          <p:spPr>
            <a:xfrm>
              <a:off x="1815895" y="3152516"/>
              <a:ext cx="918893" cy="437700"/>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CBA0E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30" name="Google Shape;130;p16"/>
          <p:cNvGrpSpPr/>
          <p:nvPr/>
        </p:nvGrpSpPr>
        <p:grpSpPr>
          <a:xfrm>
            <a:off x="1127125" y="3454400"/>
            <a:ext cx="3284537" cy="1011237"/>
            <a:chOff x="2671148" y="1311915"/>
            <a:chExt cx="3938587" cy="1011238"/>
          </a:xfrm>
        </p:grpSpPr>
        <p:pic>
          <p:nvPicPr>
            <p:cNvPr id="131" name="Google Shape;131;p16"/>
            <p:cNvPicPr preferRelativeResize="0"/>
            <p:nvPr/>
          </p:nvPicPr>
          <p:blipFill rotWithShape="1">
            <a:blip r:embed="rId3">
              <a:alphaModFix/>
            </a:blip>
            <a:srcRect b="0" l="0" r="0" t="0"/>
            <a:stretch/>
          </p:blipFill>
          <p:spPr>
            <a:xfrm>
              <a:off x="2671148" y="1311915"/>
              <a:ext cx="3938587" cy="1011238"/>
            </a:xfrm>
            <a:prstGeom prst="rect">
              <a:avLst/>
            </a:prstGeom>
            <a:noFill/>
            <a:ln>
              <a:noFill/>
            </a:ln>
          </p:spPr>
        </p:pic>
        <p:sp>
          <p:nvSpPr>
            <p:cNvPr id="132" name="Google Shape;132;p16"/>
            <p:cNvSpPr/>
            <p:nvPr/>
          </p:nvSpPr>
          <p:spPr>
            <a:xfrm>
              <a:off x="2762522" y="1386528"/>
              <a:ext cx="3776779" cy="862012"/>
            </a:xfrm>
            <a:prstGeom prst="roundRect">
              <a:avLst>
                <a:gd fmla="val 2615" name="adj"/>
              </a:avLst>
            </a:prstGeom>
            <a:noFill/>
            <a:ln cap="flat" cmpd="sng" w="19050">
              <a:solidFill>
                <a:srgbClr val="9966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33" name="Google Shape;133;p16"/>
          <p:cNvGrpSpPr/>
          <p:nvPr/>
        </p:nvGrpSpPr>
        <p:grpSpPr>
          <a:xfrm>
            <a:off x="2133600" y="2063750"/>
            <a:ext cx="5219700" cy="1081087"/>
            <a:chOff x="2671148" y="1311915"/>
            <a:chExt cx="3938587" cy="1011238"/>
          </a:xfrm>
        </p:grpSpPr>
        <p:pic>
          <p:nvPicPr>
            <p:cNvPr id="134" name="Google Shape;134;p16"/>
            <p:cNvPicPr preferRelativeResize="0"/>
            <p:nvPr/>
          </p:nvPicPr>
          <p:blipFill rotWithShape="1">
            <a:blip r:embed="rId4">
              <a:alphaModFix/>
            </a:blip>
            <a:srcRect b="0" l="0" r="0" t="0"/>
            <a:stretch/>
          </p:blipFill>
          <p:spPr>
            <a:xfrm>
              <a:off x="2671148" y="1311915"/>
              <a:ext cx="3938587" cy="1011238"/>
            </a:xfrm>
            <a:prstGeom prst="rect">
              <a:avLst/>
            </a:prstGeom>
            <a:noFill/>
            <a:ln>
              <a:noFill/>
            </a:ln>
          </p:spPr>
        </p:pic>
        <p:sp>
          <p:nvSpPr>
            <p:cNvPr id="135" name="Google Shape;135;p16"/>
            <p:cNvSpPr/>
            <p:nvPr/>
          </p:nvSpPr>
          <p:spPr>
            <a:xfrm>
              <a:off x="2762186" y="1386162"/>
              <a:ext cx="3778073" cy="861260"/>
            </a:xfrm>
            <a:prstGeom prst="roundRect">
              <a:avLst>
                <a:gd fmla="val 2615" name="adj"/>
              </a:avLst>
            </a:prstGeom>
            <a:noFill/>
            <a:ln cap="flat" cmpd="sng" w="19050">
              <a:solidFill>
                <a:srgbClr val="9966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36" name="Google Shape;136;p16"/>
          <p:cNvSpPr txBox="1"/>
          <p:nvPr/>
        </p:nvSpPr>
        <p:spPr>
          <a:xfrm>
            <a:off x="2898977" y="2353946"/>
            <a:ext cx="406827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Verdana"/>
              <a:buNone/>
            </a:pPr>
            <a:r>
              <a:rPr b="1" i="0" lang="en-US" sz="2400" u="none" cap="none" strike="noStrike">
                <a:solidFill>
                  <a:srgbClr val="FF0000"/>
                </a:solidFill>
                <a:latin typeface="Verdana"/>
                <a:ea typeface="Verdana"/>
                <a:cs typeface="Verdana"/>
                <a:sym typeface="Verdana"/>
              </a:rPr>
              <a:t>NỘI DUNG BÀI HỌC</a:t>
            </a:r>
            <a:endParaRPr b="1" i="0" sz="2400" u="none" cap="none" strike="noStrike">
              <a:solidFill>
                <a:srgbClr val="FF0000"/>
              </a:solidFill>
              <a:latin typeface="Verdana"/>
              <a:ea typeface="Verdana"/>
              <a:cs typeface="Verdana"/>
              <a:sym typeface="Verdana"/>
            </a:endParaRPr>
          </a:p>
        </p:txBody>
      </p:sp>
      <p:grpSp>
        <p:nvGrpSpPr>
          <p:cNvPr id="137" name="Google Shape;137;p16"/>
          <p:cNvGrpSpPr/>
          <p:nvPr/>
        </p:nvGrpSpPr>
        <p:grpSpPr>
          <a:xfrm>
            <a:off x="985837" y="3698875"/>
            <a:ext cx="850900" cy="663575"/>
            <a:chOff x="2452688" y="2863775"/>
            <a:chExt cx="1819275" cy="662858"/>
          </a:xfrm>
        </p:grpSpPr>
        <p:sp>
          <p:nvSpPr>
            <p:cNvPr id="138" name="Google Shape;138;p16"/>
            <p:cNvSpPr/>
            <p:nvPr/>
          </p:nvSpPr>
          <p:spPr>
            <a:xfrm>
              <a:off x="2452688" y="2863775"/>
              <a:ext cx="1819275" cy="583569"/>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A963D9"/>
                </a:gs>
                <a:gs pos="22000">
                  <a:srgbClr val="943CD0"/>
                </a:gs>
                <a:gs pos="50000">
                  <a:srgbClr val="7E2CB5"/>
                </a:gs>
                <a:gs pos="60000">
                  <a:srgbClr val="943CD0"/>
                </a:gs>
                <a:gs pos="80000">
                  <a:srgbClr val="C99EE7"/>
                </a:gs>
                <a:gs pos="83999">
                  <a:srgbClr val="C99EE7"/>
                </a:gs>
                <a:gs pos="100000">
                  <a:srgbClr val="782AAD"/>
                </a:gs>
              </a:gsLst>
              <a:lin ang="10800000" scaled="0"/>
            </a:gradFill>
            <a:ln>
              <a:noFill/>
            </a:ln>
            <a:effectLst>
              <a:outerShdw blurRad="63500" dir="5400000" dist="38100">
                <a:srgbClr val="000000">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9" name="Google Shape;139;p16"/>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40" name="Google Shape;140;p16"/>
          <p:cNvSpPr/>
          <p:nvPr/>
        </p:nvSpPr>
        <p:spPr>
          <a:xfrm>
            <a:off x="1650874" y="3685739"/>
            <a:ext cx="2702181" cy="5847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1. Phần mềm soan thảo văn bản</a:t>
            </a:r>
            <a:endParaRPr b="1" i="0" sz="1600" u="none" cap="none" strike="noStrike">
              <a:solidFill>
                <a:schemeClr val="lt1"/>
              </a:solidFill>
              <a:latin typeface="Arial"/>
              <a:ea typeface="Arial"/>
              <a:cs typeface="Arial"/>
              <a:sym typeface="Arial"/>
            </a:endParaRPr>
          </a:p>
        </p:txBody>
      </p:sp>
      <p:sp>
        <p:nvSpPr>
          <p:cNvPr id="141" name="Google Shape;141;p16"/>
          <p:cNvSpPr/>
          <p:nvPr/>
        </p:nvSpPr>
        <p:spPr>
          <a:xfrm>
            <a:off x="5475800" y="6601493"/>
            <a:ext cx="1491447" cy="36933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Thêm chữ</a:t>
            </a:r>
            <a:endParaRPr b="1" i="0" sz="1800" u="none" cap="none" strike="noStrike">
              <a:solidFill>
                <a:schemeClr val="lt1"/>
              </a:solidFill>
              <a:latin typeface="Arial"/>
              <a:ea typeface="Arial"/>
              <a:cs typeface="Arial"/>
              <a:sym typeface="Arial"/>
            </a:endParaRPr>
          </a:p>
        </p:txBody>
      </p:sp>
      <p:grpSp>
        <p:nvGrpSpPr>
          <p:cNvPr id="142" name="Google Shape;142;p16"/>
          <p:cNvGrpSpPr/>
          <p:nvPr/>
        </p:nvGrpSpPr>
        <p:grpSpPr>
          <a:xfrm>
            <a:off x="441325" y="5143500"/>
            <a:ext cx="787400" cy="493712"/>
            <a:chOff x="1714500" y="3094038"/>
            <a:chExt cx="1047750" cy="551111"/>
          </a:xfrm>
        </p:grpSpPr>
        <p:sp>
          <p:nvSpPr>
            <p:cNvPr id="143" name="Google Shape;143;p16"/>
            <p:cNvSpPr/>
            <p:nvPr/>
          </p:nvSpPr>
          <p:spPr>
            <a:xfrm>
              <a:off x="1714500" y="3094038"/>
              <a:ext cx="1047750"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9946D2"/>
                </a:gs>
                <a:gs pos="21000">
                  <a:srgbClr val="7F2CB8"/>
                </a:gs>
                <a:gs pos="52000">
                  <a:srgbClr val="872FC2"/>
                </a:gs>
                <a:gs pos="86000">
                  <a:srgbClr val="7C2BB3"/>
                </a:gs>
                <a:gs pos="100000">
                  <a:srgbClr val="7328A6"/>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4" name="Google Shape;144;p16"/>
            <p:cNvSpPr/>
            <p:nvPr/>
          </p:nvSpPr>
          <p:spPr>
            <a:xfrm>
              <a:off x="1815895" y="3152517"/>
              <a:ext cx="918894" cy="437698"/>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CBA0E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45" name="Google Shape;145;p16"/>
          <p:cNvGrpSpPr/>
          <p:nvPr/>
        </p:nvGrpSpPr>
        <p:grpSpPr>
          <a:xfrm>
            <a:off x="1123950" y="4754562"/>
            <a:ext cx="3432175" cy="1011237"/>
            <a:chOff x="2671148" y="1311915"/>
            <a:chExt cx="3938587" cy="1011238"/>
          </a:xfrm>
        </p:grpSpPr>
        <p:pic>
          <p:nvPicPr>
            <p:cNvPr id="146" name="Google Shape;146;p16"/>
            <p:cNvPicPr preferRelativeResize="0"/>
            <p:nvPr/>
          </p:nvPicPr>
          <p:blipFill rotWithShape="1">
            <a:blip r:embed="rId3">
              <a:alphaModFix/>
            </a:blip>
            <a:srcRect b="0" l="0" r="0" t="0"/>
            <a:stretch/>
          </p:blipFill>
          <p:spPr>
            <a:xfrm>
              <a:off x="2671148" y="1311915"/>
              <a:ext cx="3938587" cy="1011238"/>
            </a:xfrm>
            <a:prstGeom prst="rect">
              <a:avLst/>
            </a:prstGeom>
            <a:noFill/>
            <a:ln>
              <a:noFill/>
            </a:ln>
          </p:spPr>
        </p:pic>
        <p:sp>
          <p:nvSpPr>
            <p:cNvPr id="147" name="Google Shape;147;p16"/>
            <p:cNvSpPr/>
            <p:nvPr/>
          </p:nvSpPr>
          <p:spPr>
            <a:xfrm>
              <a:off x="2762235" y="1386527"/>
              <a:ext cx="3778274" cy="862014"/>
            </a:xfrm>
            <a:prstGeom prst="roundRect">
              <a:avLst>
                <a:gd fmla="val 2615" name="adj"/>
              </a:avLst>
            </a:prstGeom>
            <a:noFill/>
            <a:ln cap="flat" cmpd="sng" w="19050">
              <a:solidFill>
                <a:srgbClr val="9966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48" name="Google Shape;148;p16"/>
          <p:cNvGrpSpPr/>
          <p:nvPr/>
        </p:nvGrpSpPr>
        <p:grpSpPr>
          <a:xfrm>
            <a:off x="925512" y="4900612"/>
            <a:ext cx="1012825" cy="663575"/>
            <a:chOff x="2452688" y="2863775"/>
            <a:chExt cx="1819275" cy="662858"/>
          </a:xfrm>
        </p:grpSpPr>
        <p:sp>
          <p:nvSpPr>
            <p:cNvPr id="149" name="Google Shape;149;p16"/>
            <p:cNvSpPr/>
            <p:nvPr/>
          </p:nvSpPr>
          <p:spPr>
            <a:xfrm>
              <a:off x="2452688" y="2863775"/>
              <a:ext cx="1819275" cy="583569"/>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A963D9"/>
                </a:gs>
                <a:gs pos="22000">
                  <a:srgbClr val="943CD0"/>
                </a:gs>
                <a:gs pos="50000">
                  <a:srgbClr val="7E2CB5"/>
                </a:gs>
                <a:gs pos="60000">
                  <a:srgbClr val="943CD0"/>
                </a:gs>
                <a:gs pos="80000">
                  <a:srgbClr val="C99EE7"/>
                </a:gs>
                <a:gs pos="83999">
                  <a:srgbClr val="C99EE7"/>
                </a:gs>
                <a:gs pos="100000">
                  <a:srgbClr val="782AAD"/>
                </a:gs>
              </a:gsLst>
              <a:lin ang="10800000" scaled="0"/>
            </a:gradFill>
            <a:ln>
              <a:noFill/>
            </a:ln>
            <a:effectLst>
              <a:outerShdw blurRad="63500" dir="5400000" dist="38100">
                <a:srgbClr val="000000">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0" name="Google Shape;150;p16"/>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51" name="Google Shape;151;p16"/>
          <p:cNvSpPr/>
          <p:nvPr/>
        </p:nvSpPr>
        <p:spPr>
          <a:xfrm>
            <a:off x="1773725" y="5037610"/>
            <a:ext cx="2510848" cy="5232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rPr b="1" i="0" lang="en-US" sz="1400" u="none" cap="none" strike="noStrike">
                <a:solidFill>
                  <a:schemeClr val="lt1"/>
                </a:solidFill>
                <a:latin typeface="Arial"/>
                <a:ea typeface="Arial"/>
                <a:cs typeface="Arial"/>
                <a:sym typeface="Arial"/>
              </a:rPr>
              <a:t>3. Thực hành: Định dạng văn bản</a:t>
            </a:r>
            <a:endParaRPr b="1" i="0" sz="1400" u="none" cap="none" strike="noStrike">
              <a:solidFill>
                <a:schemeClr val="lt1"/>
              </a:solidFill>
              <a:latin typeface="Arial"/>
              <a:ea typeface="Arial"/>
              <a:cs typeface="Arial"/>
              <a:sym typeface="Arial"/>
            </a:endParaRPr>
          </a:p>
        </p:txBody>
      </p:sp>
      <p:grpSp>
        <p:nvGrpSpPr>
          <p:cNvPr id="152" name="Google Shape;152;p16"/>
          <p:cNvGrpSpPr/>
          <p:nvPr/>
        </p:nvGrpSpPr>
        <p:grpSpPr>
          <a:xfrm flipH="1">
            <a:off x="8012112" y="3783012"/>
            <a:ext cx="619125" cy="493712"/>
            <a:chOff x="1714500" y="3094038"/>
            <a:chExt cx="1047750" cy="551111"/>
          </a:xfrm>
        </p:grpSpPr>
        <p:sp>
          <p:nvSpPr>
            <p:cNvPr id="153" name="Google Shape;153;p16"/>
            <p:cNvSpPr/>
            <p:nvPr/>
          </p:nvSpPr>
          <p:spPr>
            <a:xfrm>
              <a:off x="1714500" y="3094038"/>
              <a:ext cx="1047750"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9946D2"/>
                </a:gs>
                <a:gs pos="21000">
                  <a:srgbClr val="7F2CB8"/>
                </a:gs>
                <a:gs pos="52000">
                  <a:srgbClr val="872FC2"/>
                </a:gs>
                <a:gs pos="86000">
                  <a:srgbClr val="7C2BB3"/>
                </a:gs>
                <a:gs pos="100000">
                  <a:srgbClr val="7328A6"/>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4" name="Google Shape;154;p16"/>
            <p:cNvSpPr/>
            <p:nvPr/>
          </p:nvSpPr>
          <p:spPr>
            <a:xfrm>
              <a:off x="1816588" y="3152516"/>
              <a:ext cx="918796" cy="437700"/>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CBA0E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55" name="Google Shape;155;p16"/>
          <p:cNvGrpSpPr/>
          <p:nvPr/>
        </p:nvGrpSpPr>
        <p:grpSpPr>
          <a:xfrm>
            <a:off x="4764087" y="3500437"/>
            <a:ext cx="3263900" cy="1011237"/>
            <a:chOff x="2671148" y="1311915"/>
            <a:chExt cx="3938587" cy="1011238"/>
          </a:xfrm>
        </p:grpSpPr>
        <p:pic>
          <p:nvPicPr>
            <p:cNvPr id="156" name="Google Shape;156;p16"/>
            <p:cNvPicPr preferRelativeResize="0"/>
            <p:nvPr/>
          </p:nvPicPr>
          <p:blipFill rotWithShape="1">
            <a:blip r:embed="rId3">
              <a:alphaModFix/>
            </a:blip>
            <a:srcRect b="0" l="0" r="0" t="0"/>
            <a:stretch/>
          </p:blipFill>
          <p:spPr>
            <a:xfrm>
              <a:off x="2671148" y="1311915"/>
              <a:ext cx="3938587" cy="1011238"/>
            </a:xfrm>
            <a:prstGeom prst="rect">
              <a:avLst/>
            </a:prstGeom>
            <a:noFill/>
            <a:ln>
              <a:noFill/>
            </a:ln>
          </p:spPr>
        </p:pic>
        <p:sp>
          <p:nvSpPr>
            <p:cNvPr id="157" name="Google Shape;157;p16"/>
            <p:cNvSpPr/>
            <p:nvPr/>
          </p:nvSpPr>
          <p:spPr>
            <a:xfrm>
              <a:off x="2763099" y="1386527"/>
              <a:ext cx="3777672" cy="862014"/>
            </a:xfrm>
            <a:prstGeom prst="roundRect">
              <a:avLst>
                <a:gd fmla="val 2615" name="adj"/>
              </a:avLst>
            </a:prstGeom>
            <a:noFill/>
            <a:ln cap="flat" cmpd="sng" w="19050">
              <a:solidFill>
                <a:srgbClr val="9966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58" name="Google Shape;158;p16"/>
          <p:cNvGrpSpPr/>
          <p:nvPr/>
        </p:nvGrpSpPr>
        <p:grpSpPr>
          <a:xfrm flipH="1">
            <a:off x="7207250" y="3657600"/>
            <a:ext cx="920750" cy="663575"/>
            <a:chOff x="2452688" y="2863775"/>
            <a:chExt cx="1819275" cy="662858"/>
          </a:xfrm>
        </p:grpSpPr>
        <p:sp>
          <p:nvSpPr>
            <p:cNvPr id="159" name="Google Shape;159;p16"/>
            <p:cNvSpPr/>
            <p:nvPr/>
          </p:nvSpPr>
          <p:spPr>
            <a:xfrm>
              <a:off x="2452688" y="2863775"/>
              <a:ext cx="1819275" cy="583569"/>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A963D9"/>
                </a:gs>
                <a:gs pos="22000">
                  <a:srgbClr val="943CD0"/>
                </a:gs>
                <a:gs pos="50000">
                  <a:srgbClr val="7E2CB5"/>
                </a:gs>
                <a:gs pos="60000">
                  <a:srgbClr val="943CD0"/>
                </a:gs>
                <a:gs pos="80000">
                  <a:srgbClr val="C99EE7"/>
                </a:gs>
                <a:gs pos="83999">
                  <a:srgbClr val="C99EE7"/>
                </a:gs>
                <a:gs pos="100000">
                  <a:srgbClr val="782AAD"/>
                </a:gs>
              </a:gsLst>
              <a:lin ang="10800000" scaled="0"/>
            </a:gradFill>
            <a:ln>
              <a:noFill/>
            </a:ln>
            <a:effectLst>
              <a:outerShdw blurRad="63500" dir="5400000" dist="38100">
                <a:srgbClr val="000000">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0" name="Google Shape;160;p16"/>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7428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61" name="Google Shape;161;p16"/>
          <p:cNvSpPr/>
          <p:nvPr/>
        </p:nvSpPr>
        <p:spPr>
          <a:xfrm>
            <a:off x="4842473" y="3643234"/>
            <a:ext cx="2739470" cy="5847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2. ĐỊnh dạng văn bản và in</a:t>
            </a:r>
            <a:endParaRPr b="1" i="0" sz="16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2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3"/>
          <p:cNvSpPr txBox="1"/>
          <p:nvPr>
            <p:ph idx="4294967295" type="title"/>
          </p:nvPr>
        </p:nvSpPr>
        <p:spPr>
          <a:xfrm>
            <a:off x="609600" y="1295400"/>
            <a:ext cx="7924800" cy="762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7CA65"/>
              </a:buClr>
              <a:buSzPts val="4000"/>
              <a:buFont typeface="Times New Roman"/>
              <a:buNone/>
            </a:pPr>
            <a:r>
              <a:rPr b="0" i="0" lang="en-US" sz="4000" u="none" cap="none" strike="noStrike">
                <a:solidFill>
                  <a:srgbClr val="F7CA65"/>
                </a:solidFill>
                <a:latin typeface="Times New Roman"/>
                <a:ea typeface="Times New Roman"/>
                <a:cs typeface="Times New Roman"/>
                <a:sym typeface="Times New Roman"/>
              </a:rPr>
              <a:t>Yêu cầu</a:t>
            </a:r>
            <a:endParaRPr b="0" i="0" sz="4000" u="none" cap="none" strike="noStrike">
              <a:solidFill>
                <a:srgbClr val="F7CA65"/>
              </a:solidFill>
              <a:latin typeface="Times New Roman"/>
              <a:ea typeface="Times New Roman"/>
              <a:cs typeface="Times New Roman"/>
              <a:sym typeface="Times New Roman"/>
            </a:endParaRPr>
          </a:p>
        </p:txBody>
      </p:sp>
      <p:sp>
        <p:nvSpPr>
          <p:cNvPr id="351" name="Google Shape;351;p43"/>
          <p:cNvSpPr txBox="1"/>
          <p:nvPr>
            <p:ph idx="1" type="body"/>
          </p:nvPr>
        </p:nvSpPr>
        <p:spPr>
          <a:xfrm>
            <a:off x="609600" y="2133600"/>
            <a:ext cx="7924800" cy="39925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Nhập và định dạng  theo mẫu</a:t>
            </a:r>
            <a:endParaRPr/>
          </a:p>
          <a:p>
            <a:pPr indent="-342900" lvl="0" marL="342900" marR="0" rtl="0" algn="l">
              <a:lnSpc>
                <a:spcPct val="10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Căn lề co văn bản</a:t>
            </a:r>
            <a:endParaRPr/>
          </a:p>
          <a:p>
            <a:pPr indent="-342900" lvl="0" marL="342900" marR="0" rtl="0" algn="l">
              <a:lnSpc>
                <a:spcPct val="10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Chọn hướng trang và lề trang</a:t>
            </a:r>
            <a:endParaRPr/>
          </a:p>
          <a:p>
            <a:pPr indent="-342900" lvl="0" marL="342900" marR="0" rtl="0" algn="l">
              <a:lnSpc>
                <a:spcPct val="10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Lưu tệp tin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0" st="0"/>
                                            </p:txEl>
                                          </p:spTgt>
                                        </p:tgtEl>
                                        <p:attrNameLst>
                                          <p:attrName>style.visibility</p:attrName>
                                        </p:attrNameLst>
                                      </p:cBhvr>
                                      <p:to>
                                        <p:strVal val="visible"/>
                                      </p:to>
                                    </p:set>
                                    <p:animEffect filter="fade" transition="in">
                                      <p:cBhvr>
                                        <p:cTn dur="500"/>
                                        <p:tgtEl>
                                          <p:spTgt spid="3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1" st="1"/>
                                            </p:txEl>
                                          </p:spTgt>
                                        </p:tgtEl>
                                        <p:attrNameLst>
                                          <p:attrName>style.visibility</p:attrName>
                                        </p:attrNameLst>
                                      </p:cBhvr>
                                      <p:to>
                                        <p:strVal val="visible"/>
                                      </p:to>
                                    </p:set>
                                    <p:animEffect filter="fade" transition="in">
                                      <p:cBhvr>
                                        <p:cTn dur="500"/>
                                        <p:tgtEl>
                                          <p:spTgt spid="3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2" st="2"/>
                                            </p:txEl>
                                          </p:spTgt>
                                        </p:tgtEl>
                                        <p:attrNameLst>
                                          <p:attrName>style.visibility</p:attrName>
                                        </p:attrNameLst>
                                      </p:cBhvr>
                                      <p:to>
                                        <p:strVal val="visible"/>
                                      </p:to>
                                    </p:set>
                                    <p:animEffect filter="fade" transition="in">
                                      <p:cBhvr>
                                        <p:cTn dur="500"/>
                                        <p:tgtEl>
                                          <p:spTgt spid="3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3" st="3"/>
                                            </p:txEl>
                                          </p:spTgt>
                                        </p:tgtEl>
                                        <p:attrNameLst>
                                          <p:attrName>style.visibility</p:attrName>
                                        </p:attrNameLst>
                                      </p:cBhvr>
                                      <p:to>
                                        <p:strVal val="visible"/>
                                      </p:to>
                                    </p:set>
                                    <p:animEffect filter="fade" transition="in">
                                      <p:cBhvr>
                                        <p:cTn dur="500"/>
                                        <p:tgtEl>
                                          <p:spTgt spid="35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4"/>
          <p:cNvSpPr txBox="1"/>
          <p:nvPr>
            <p:ph idx="4294967295" type="ctrTitle"/>
          </p:nvPr>
        </p:nvSpPr>
        <p:spPr>
          <a:xfrm>
            <a:off x="1219200" y="2965745"/>
            <a:ext cx="6705600" cy="179675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7CA65"/>
              </a:buClr>
              <a:buSzPts val="4800"/>
              <a:buFont typeface="Times New Roman"/>
              <a:buNone/>
            </a:pPr>
            <a:r>
              <a:rPr b="1" i="0" lang="en-US" sz="4800" u="none" cap="none" strike="noStrike">
                <a:solidFill>
                  <a:srgbClr val="F7CA65"/>
                </a:solidFill>
                <a:latin typeface="Times New Roman"/>
                <a:ea typeface="Times New Roman"/>
                <a:cs typeface="Times New Roman"/>
                <a:sym typeface="Times New Roman"/>
              </a:rPr>
              <a:t>XIN CHÂN THÀNH CẢM ƠN!</a:t>
            </a:r>
            <a:endParaRPr b="1" i="0" sz="4800" u="none" cap="none" strike="noStrike">
              <a:solidFill>
                <a:srgbClr val="F7CA65"/>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7"/>
          <p:cNvPicPr preferRelativeResize="0"/>
          <p:nvPr/>
        </p:nvPicPr>
        <p:blipFill rotWithShape="1">
          <a:blip r:embed="rId3">
            <a:alphaModFix/>
          </a:blip>
          <a:srcRect b="0" l="0" r="0" t="0"/>
          <a:stretch/>
        </p:blipFill>
        <p:spPr>
          <a:xfrm>
            <a:off x="0" y="5645150"/>
            <a:ext cx="9144000" cy="1212850"/>
          </a:xfrm>
          <a:prstGeom prst="rect">
            <a:avLst/>
          </a:prstGeom>
          <a:noFill/>
          <a:ln>
            <a:noFill/>
          </a:ln>
        </p:spPr>
      </p:pic>
      <p:sp>
        <p:nvSpPr>
          <p:cNvPr id="167" name="Google Shape;167;p17"/>
          <p:cNvSpPr/>
          <p:nvPr/>
        </p:nvSpPr>
        <p:spPr>
          <a:xfrm flipH="1" rot="-60000">
            <a:off x="342900" y="1128712"/>
            <a:ext cx="2617787" cy="3760787"/>
          </a:xfrm>
          <a:prstGeom prst="cloudCallout">
            <a:avLst>
              <a:gd fmla="val 15374" name="adj1"/>
              <a:gd fmla="val 25097" name="adj2"/>
            </a:avLst>
          </a:prstGeom>
          <a:gradFill>
            <a:gsLst>
              <a:gs pos="0">
                <a:schemeClr val="lt1"/>
              </a:gs>
              <a:gs pos="100000">
                <a:schemeClr val="accent1"/>
              </a:gs>
            </a:gsLst>
            <a:lin ang="5400000" scaled="0"/>
          </a:gradFill>
          <a:ln cap="flat" cmpd="sng" w="952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Times New Roman"/>
              <a:buNone/>
            </a:pPr>
            <a:r>
              <a:rPr b="0" i="0" lang="en-US" sz="1600" u="none">
                <a:solidFill>
                  <a:schemeClr val="dk1"/>
                </a:solidFill>
                <a:latin typeface="Times New Roman"/>
                <a:ea typeface="Times New Roman"/>
                <a:cs typeface="Times New Roman"/>
                <a:sym typeface="Times New Roman"/>
              </a:rPr>
              <a:t>An: Nội dung cuốn sổ vết về cảm nghĩ, ảnh chụp, dạnh sách các bạn trong lớp… Tớ nghĩ mình mua một cuốn sổ để viêt và dán ảnh vào đó.</a:t>
            </a:r>
            <a:endParaRPr/>
          </a:p>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168" name="Google Shape;168;p17"/>
          <p:cNvSpPr/>
          <p:nvPr/>
        </p:nvSpPr>
        <p:spPr>
          <a:xfrm flipH="1">
            <a:off x="5410200" y="987425"/>
            <a:ext cx="3200400" cy="4200525"/>
          </a:xfrm>
          <a:prstGeom prst="cloudCallout">
            <a:avLst>
              <a:gd fmla="val 7357" name="adj1"/>
              <a:gd fmla="val 22960" name="adj2"/>
            </a:avLst>
          </a:prstGeom>
          <a:gradFill>
            <a:gsLst>
              <a:gs pos="0">
                <a:schemeClr val="lt1"/>
              </a:gs>
              <a:gs pos="100000">
                <a:schemeClr val="accent1"/>
              </a:gs>
            </a:gsLst>
            <a:lin ang="5400000" scaled="0"/>
          </a:gradFill>
          <a:ln cap="flat" cmpd="sng" w="952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Times New Roman"/>
              <a:buNone/>
            </a:pPr>
            <a:r>
              <a:rPr b="0" i="0" lang="en-US" sz="1600" u="none">
                <a:solidFill>
                  <a:schemeClr val="dk1"/>
                </a:solidFill>
                <a:latin typeface="Times New Roman"/>
                <a:ea typeface="Times New Roman"/>
                <a:cs typeface="Times New Roman"/>
                <a:sym typeface="Times New Roman"/>
              </a:rPr>
              <a:t>Khoa: Nếu làm trên máy tính, mình có thể gửi cho thầy cô và các bạn xem trước để góp ý, khi cần sửa lại cũng thuận tiện. Hơn nữa, ngoài cuốn sổ lưu niệm in ra cho mỗi bạn, mình vẫn còn tệp lưu trữ trong máy tính để phòng khi cuốn sổ đã in bị hỏng hoặc thất lạc .</a:t>
            </a:r>
            <a:endParaRPr/>
          </a:p>
        </p:txBody>
      </p:sp>
      <p:sp>
        <p:nvSpPr>
          <p:cNvPr id="169" name="Google Shape;169;p17"/>
          <p:cNvSpPr/>
          <p:nvPr/>
        </p:nvSpPr>
        <p:spPr>
          <a:xfrm>
            <a:off x="304800" y="498475"/>
            <a:ext cx="8839200" cy="444500"/>
          </a:xfrm>
          <a:prstGeom prst="wedgeRectCallout">
            <a:avLst>
              <a:gd fmla="val 13809" name="adj1"/>
              <a:gd fmla="val 20684" name="adj2"/>
            </a:avLst>
          </a:prstGeom>
          <a:gradFill>
            <a:gsLst>
              <a:gs pos="0">
                <a:srgbClr val="FFFF99"/>
              </a:gs>
              <a:gs pos="100000">
                <a:schemeClr val="lt1"/>
              </a:gs>
            </a:gsLst>
            <a:lin ang="5400000"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Ba bạn An, Minh, Khoa đã bàn về nội dung cuốn sổ Lưu niệm của lớp.</a:t>
            </a:r>
            <a:endParaRPr/>
          </a:p>
        </p:txBody>
      </p:sp>
      <p:sp>
        <p:nvSpPr>
          <p:cNvPr id="170" name="Google Shape;170;p17"/>
          <p:cNvSpPr/>
          <p:nvPr/>
        </p:nvSpPr>
        <p:spPr>
          <a:xfrm flipH="1">
            <a:off x="2959100" y="1095375"/>
            <a:ext cx="2335212" cy="3476625"/>
          </a:xfrm>
          <a:prstGeom prst="cloudCallout">
            <a:avLst>
              <a:gd fmla="val 13024" name="adj1"/>
              <a:gd fmla="val 29095" name="adj2"/>
            </a:avLst>
          </a:prstGeom>
          <a:gradFill>
            <a:gsLst>
              <a:gs pos="0">
                <a:schemeClr val="lt2"/>
              </a:gs>
              <a:gs pos="100000">
                <a:srgbClr val="D9D8CE"/>
              </a:gs>
            </a:gsLst>
            <a:lin ang="5400000" scaled="0"/>
          </a:gradFill>
          <a:ln cap="flat" cmpd="sng" w="952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Times New Roman"/>
              <a:buNone/>
            </a:pPr>
            <a:r>
              <a:rPr b="0" i="0" lang="en-US" sz="1600" u="none">
                <a:solidFill>
                  <a:schemeClr val="dk1"/>
                </a:solidFill>
                <a:latin typeface="Times New Roman"/>
                <a:ea typeface="Times New Roman"/>
                <a:cs typeface="Times New Roman"/>
                <a:sym typeface="Times New Roman"/>
              </a:rPr>
              <a:t>Minh: Thử cấn nhấc làm lên máy tính xem sao. Những năm ở tiểu học, chúng mình đã học và sử dụng nhiều phần mềm trên máy tính.</a:t>
            </a:r>
            <a:endParaRPr/>
          </a:p>
        </p:txBody>
      </p:sp>
      <p:pic>
        <p:nvPicPr>
          <p:cNvPr descr="hands-up-color" id="171" name="Google Shape;171;p17"/>
          <p:cNvPicPr preferRelativeResize="0"/>
          <p:nvPr/>
        </p:nvPicPr>
        <p:blipFill rotWithShape="1">
          <a:blip r:embed="rId4">
            <a:alphaModFix/>
          </a:blip>
          <a:srcRect b="0" l="0" r="48095" t="0"/>
          <a:stretch/>
        </p:blipFill>
        <p:spPr>
          <a:xfrm>
            <a:off x="6985000" y="5645150"/>
            <a:ext cx="838200" cy="1322387"/>
          </a:xfrm>
          <a:prstGeom prst="rect">
            <a:avLst/>
          </a:prstGeom>
          <a:noFill/>
          <a:ln>
            <a:noFill/>
          </a:ln>
        </p:spPr>
      </p:pic>
      <p:pic>
        <p:nvPicPr>
          <p:cNvPr descr="hands-up-color" id="172" name="Google Shape;172;p17"/>
          <p:cNvPicPr preferRelativeResize="0"/>
          <p:nvPr/>
        </p:nvPicPr>
        <p:blipFill rotWithShape="1">
          <a:blip r:embed="rId4">
            <a:alphaModFix/>
          </a:blip>
          <a:srcRect b="0" l="51948" r="0" t="0"/>
          <a:stretch/>
        </p:blipFill>
        <p:spPr>
          <a:xfrm>
            <a:off x="3433762" y="5676900"/>
            <a:ext cx="814387" cy="1222375"/>
          </a:xfrm>
          <a:prstGeom prst="rect">
            <a:avLst/>
          </a:prstGeom>
          <a:noFill/>
          <a:ln>
            <a:noFill/>
          </a:ln>
        </p:spPr>
      </p:pic>
      <p:pic>
        <p:nvPicPr>
          <p:cNvPr id="173" name="Google Shape;173;p17"/>
          <p:cNvPicPr preferRelativeResize="0"/>
          <p:nvPr/>
        </p:nvPicPr>
        <p:blipFill rotWithShape="1">
          <a:blip r:embed="rId5">
            <a:alphaModFix/>
          </a:blip>
          <a:srcRect b="52081" l="43338" r="51391" t="33334"/>
          <a:stretch/>
        </p:blipFill>
        <p:spPr>
          <a:xfrm>
            <a:off x="671512" y="5676900"/>
            <a:ext cx="814387" cy="1266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8"/>
          <p:cNvSpPr txBox="1"/>
          <p:nvPr>
            <p:ph type="title"/>
          </p:nvPr>
        </p:nvSpPr>
        <p:spPr>
          <a:xfrm>
            <a:off x="609600" y="1308100"/>
            <a:ext cx="7924800" cy="1206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00"/>
              </a:buClr>
              <a:buSzPts val="3200"/>
              <a:buFont typeface="Times New Roman"/>
              <a:buNone/>
            </a:pPr>
            <a:r>
              <a:rPr b="1" i="0" lang="en-US" sz="3200" u="none">
                <a:solidFill>
                  <a:srgbClr val="FFFF00"/>
                </a:solidFill>
                <a:latin typeface="Times New Roman"/>
                <a:ea typeface="Times New Roman"/>
                <a:cs typeface="Times New Roman"/>
                <a:sym typeface="Times New Roman"/>
              </a:rPr>
              <a:t>1. Phần mềm soạn thảo văn bản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19"/>
          <p:cNvPicPr preferRelativeResize="0"/>
          <p:nvPr/>
        </p:nvPicPr>
        <p:blipFill rotWithShape="1">
          <a:blip r:embed="rId3">
            <a:alphaModFix/>
          </a:blip>
          <a:srcRect b="31249" l="30087" r="26574" t="31250"/>
          <a:stretch/>
        </p:blipFill>
        <p:spPr>
          <a:xfrm>
            <a:off x="969962" y="2514600"/>
            <a:ext cx="7204075" cy="3505200"/>
          </a:xfrm>
          <a:prstGeom prst="rect">
            <a:avLst/>
          </a:prstGeom>
          <a:noFill/>
          <a:ln>
            <a:noFill/>
          </a:ln>
        </p:spPr>
      </p:pic>
      <p:sp>
        <p:nvSpPr>
          <p:cNvPr id="186" name="Google Shape;186;p19"/>
          <p:cNvSpPr/>
          <p:nvPr/>
        </p:nvSpPr>
        <p:spPr>
          <a:xfrm flipH="1" rot="-60000">
            <a:off x="381000" y="835025"/>
            <a:ext cx="8153400" cy="1535112"/>
          </a:xfrm>
          <a:prstGeom prst="cloudCallout">
            <a:avLst>
              <a:gd fmla="val 14723" name="adj1"/>
              <a:gd fmla="val 24264" name="adj2"/>
            </a:avLst>
          </a:prstGeom>
          <a:gradFill>
            <a:gsLst>
              <a:gs pos="0">
                <a:schemeClr val="lt1"/>
              </a:gs>
              <a:gs pos="100000">
                <a:schemeClr val="accent1"/>
              </a:gs>
            </a:gsLst>
            <a:lin ang="5400000" scaled="0"/>
          </a:gradFill>
          <a:ln cap="flat" cmpd="sng" w="952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2400"/>
              <a:buFont typeface="Times New Roman"/>
              <a:buNone/>
            </a:pPr>
            <a:r>
              <a:rPr b="0" i="0" lang="en-US" sz="2400" u="none">
                <a:solidFill>
                  <a:srgbClr val="FF0000"/>
                </a:solidFill>
                <a:latin typeface="Times New Roman"/>
                <a:ea typeface="Times New Roman"/>
                <a:cs typeface="Times New Roman"/>
                <a:sym typeface="Times New Roman"/>
              </a:rPr>
              <a:t>Dựa vào sơ đồ tư duy, em hãy lựa chọn các phần mềm cần sử dụng để tạo nội dung cho cuốn sổ lưu niệm trên máy tính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ppt_w</p:attrName>
                                        </p:attrNameLst>
                                      </p:cBhvr>
                                      <p:tavLst>
                                        <p:tav fmla="" tm="0">
                                          <p:val>
                                            <p:strVal val="0"/>
                                          </p:val>
                                        </p:tav>
                                        <p:tav fmla="" tm="100000">
                                          <p:val>
                                            <p:strVal val="#ppt_w"/>
                                          </p:val>
                                        </p:tav>
                                      </p:tavLst>
                                    </p:anim>
                                    <p:anim calcmode="lin" valueType="num">
                                      <p:cBhvr additive="base">
                                        <p:cTn dur="500"/>
                                        <p:tgtEl>
                                          <p:spTgt spid="1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0"/>
          <p:cNvSpPr txBox="1"/>
          <p:nvPr/>
        </p:nvSpPr>
        <p:spPr>
          <a:xfrm>
            <a:off x="838200" y="1981200"/>
            <a:ext cx="7804150" cy="26765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1. Các phần mềm đó có chức năng gì để giúp</a:t>
            </a:r>
            <a:endParaRPr/>
          </a:p>
          <a:p>
            <a:pPr indent="0" lvl="0" marL="0" marR="0" rtl="0" algn="just">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 em hoàn thành công việc?</a:t>
            </a:r>
            <a:endParaRPr/>
          </a:p>
          <a:p>
            <a:pPr indent="0" lvl="0" marL="0" marR="0" rtl="0" algn="just">
              <a:lnSpc>
                <a:spcPct val="100000"/>
              </a:lnSpc>
              <a:spcBef>
                <a:spcPts val="0"/>
              </a:spcBef>
              <a:spcAft>
                <a:spcPts val="0"/>
              </a:spcAft>
              <a:buClr>
                <a:schemeClr val="lt1"/>
              </a:buClr>
              <a:buSzPts val="2800"/>
              <a:buFont typeface="Arial"/>
              <a:buNone/>
            </a:pPr>
            <a:r>
              <a:rPr b="0" i="1" lang="en-US" sz="2800" u="none">
                <a:solidFill>
                  <a:schemeClr val="lt1"/>
                </a:solidFill>
                <a:latin typeface="Arial"/>
                <a:ea typeface="Arial"/>
                <a:cs typeface="Arial"/>
                <a:sym typeface="Arial"/>
              </a:rPr>
              <a:t>2. </a:t>
            </a:r>
            <a:r>
              <a:rPr b="0" i="0" lang="en-US" sz="2800" u="none">
                <a:solidFill>
                  <a:schemeClr val="lt1"/>
                </a:solidFill>
                <a:latin typeface="Arial"/>
                <a:ea typeface="Arial"/>
                <a:cs typeface="Arial"/>
                <a:sym typeface="Arial"/>
              </a:rPr>
              <a:t>Em sẽ sử dụng những chức năng nào của phần</a:t>
            </a:r>
            <a:endParaRPr/>
          </a:p>
          <a:p>
            <a:pPr indent="0" lvl="0" marL="0" marR="0" rtl="0" algn="just">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 mềm soạn thảo văn bản để tạo nội dung cho </a:t>
            </a:r>
            <a:endParaRPr/>
          </a:p>
          <a:p>
            <a:pPr indent="0" lvl="0" marL="0" marR="0" rtl="0" algn="just">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cuốn sổ lưu niệm?</a:t>
            </a:r>
            <a:endParaRPr/>
          </a:p>
          <a:p>
            <a:pPr indent="0" lvl="0" marL="0" marR="0" rtl="0" algn="l">
              <a:lnSpc>
                <a:spcPct val="100000"/>
              </a:lnSpc>
              <a:spcBef>
                <a:spcPts val="0"/>
              </a:spcBef>
              <a:spcAft>
                <a:spcPts val="0"/>
              </a:spcAft>
              <a:buNone/>
            </a:pPr>
            <a:r>
              <a:t/>
            </a:r>
            <a:endParaRPr b="0" i="0" sz="2800" u="none">
              <a:solidFill>
                <a:schemeClr val="lt1"/>
              </a:solidFill>
              <a:latin typeface="Arial"/>
              <a:ea typeface="Arial"/>
              <a:cs typeface="Arial"/>
              <a:sym typeface="Arial"/>
            </a:endParaRPr>
          </a:p>
        </p:txBody>
      </p:sp>
      <p:sp>
        <p:nvSpPr>
          <p:cNvPr id="193" name="Google Shape;193;p20"/>
          <p:cNvSpPr txBox="1"/>
          <p:nvPr>
            <p:ph type="title"/>
          </p:nvPr>
        </p:nvSpPr>
        <p:spPr>
          <a:xfrm>
            <a:off x="609600" y="1220787"/>
            <a:ext cx="7924800" cy="6080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00"/>
              </a:buClr>
              <a:buSzPts val="2800"/>
              <a:buFont typeface="Times New Roman"/>
              <a:buNone/>
            </a:pPr>
            <a:r>
              <a:rPr b="1" i="0" lang="en-US" sz="2800" u="none">
                <a:solidFill>
                  <a:srgbClr val="FFFF00"/>
                </a:solidFill>
                <a:latin typeface="Times New Roman"/>
                <a:ea typeface="Times New Roman"/>
                <a:cs typeface="Times New Roman"/>
                <a:sym typeface="Times New Roman"/>
              </a:rPr>
              <a:t>Hoạt động nhóm ….  phút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1"/>
          <p:cNvSpPr txBox="1"/>
          <p:nvPr>
            <p:ph type="title"/>
          </p:nvPr>
        </p:nvSpPr>
        <p:spPr>
          <a:xfrm>
            <a:off x="609600" y="1828800"/>
            <a:ext cx="7924800" cy="4038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1:  Chức năng: </a:t>
            </a:r>
            <a:br>
              <a:rPr b="0" i="0" lang="en-US" sz="2800" u="none">
                <a:solidFill>
                  <a:schemeClr val="lt1"/>
                </a:solidFill>
                <a:latin typeface="Times New Roman"/>
                <a:ea typeface="Times New Roman"/>
                <a:cs typeface="Times New Roman"/>
                <a:sym typeface="Times New Roman"/>
              </a:rPr>
            </a:br>
            <a:r>
              <a:rPr b="0" i="0" lang="en-US" sz="2800" u="none">
                <a:solidFill>
                  <a:schemeClr val="lt1"/>
                </a:solidFill>
                <a:latin typeface="Times New Roman"/>
                <a:ea typeface="Times New Roman"/>
                <a:cs typeface="Times New Roman"/>
                <a:sym typeface="Times New Roman"/>
              </a:rPr>
              <a:t>+ Tạo và định dạng văn bản</a:t>
            </a:r>
            <a:br>
              <a:rPr b="0" i="0" lang="en-US" sz="2800" u="none">
                <a:solidFill>
                  <a:schemeClr val="lt1"/>
                </a:solidFill>
                <a:latin typeface="Times New Roman"/>
                <a:ea typeface="Times New Roman"/>
                <a:cs typeface="Times New Roman"/>
                <a:sym typeface="Times New Roman"/>
              </a:rPr>
            </a:br>
            <a:r>
              <a:rPr b="0" i="0" lang="en-US" sz="2800" u="none">
                <a:solidFill>
                  <a:schemeClr val="lt1"/>
                </a:solidFill>
                <a:latin typeface="Times New Roman"/>
                <a:ea typeface="Times New Roman"/>
                <a:cs typeface="Times New Roman"/>
                <a:sym typeface="Times New Roman"/>
              </a:rPr>
              <a:t>+ Biên tập, chỉnh sửa nội dung</a:t>
            </a:r>
            <a:br>
              <a:rPr b="0" i="0" lang="en-US" sz="2800" u="none">
                <a:solidFill>
                  <a:schemeClr val="lt1"/>
                </a:solidFill>
                <a:latin typeface="Times New Roman"/>
                <a:ea typeface="Times New Roman"/>
                <a:cs typeface="Times New Roman"/>
                <a:sym typeface="Times New Roman"/>
              </a:rPr>
            </a:br>
            <a:r>
              <a:rPr b="0" i="0" lang="en-US" sz="2800" u="none">
                <a:solidFill>
                  <a:schemeClr val="lt1"/>
                </a:solidFill>
                <a:latin typeface="Times New Roman"/>
                <a:ea typeface="Times New Roman"/>
                <a:cs typeface="Times New Roman"/>
                <a:sym typeface="Times New Roman"/>
              </a:rPr>
              <a:t>+ Lưu trữ văn bản</a:t>
            </a:r>
            <a:br>
              <a:rPr b="0" i="0" lang="en-US" sz="2800" u="none">
                <a:solidFill>
                  <a:schemeClr val="lt1"/>
                </a:solidFill>
                <a:latin typeface="Times New Roman"/>
                <a:ea typeface="Times New Roman"/>
                <a:cs typeface="Times New Roman"/>
                <a:sym typeface="Times New Roman"/>
              </a:rPr>
            </a:br>
            <a:r>
              <a:rPr b="0" i="0" lang="en-US" sz="2800" u="none">
                <a:solidFill>
                  <a:schemeClr val="lt1"/>
                </a:solidFill>
                <a:latin typeface="Times New Roman"/>
                <a:ea typeface="Times New Roman"/>
                <a:cs typeface="Times New Roman"/>
                <a:sym typeface="Times New Roman"/>
              </a:rPr>
              <a:t>+ In văn bản </a:t>
            </a:r>
            <a:br>
              <a:rPr b="0" i="0" lang="en-US" sz="2800" u="none">
                <a:solidFill>
                  <a:schemeClr val="lt1"/>
                </a:solidFill>
                <a:latin typeface="Times New Roman"/>
                <a:ea typeface="Times New Roman"/>
                <a:cs typeface="Times New Roman"/>
                <a:sym typeface="Times New Roman"/>
              </a:rPr>
            </a:br>
            <a:r>
              <a:rPr b="1" i="0" lang="en-US" sz="2800" u="none">
                <a:solidFill>
                  <a:schemeClr val="lt1"/>
                </a:solidFill>
                <a:latin typeface="Times New Roman"/>
                <a:ea typeface="Times New Roman"/>
                <a:cs typeface="Times New Roman"/>
                <a:sym typeface="Times New Roman"/>
              </a:rPr>
              <a:t>2</a:t>
            </a:r>
            <a:r>
              <a:rPr b="0" i="0" lang="en-US" sz="2800" u="none">
                <a:solidFill>
                  <a:schemeClr val="lt1"/>
                </a:solidFill>
                <a:latin typeface="Times New Roman"/>
                <a:ea typeface="Times New Roman"/>
                <a:cs typeface="Times New Roman"/>
                <a:sym typeface="Times New Roman"/>
              </a:rPr>
              <a:t>: Định dang đoạn văn bản</a:t>
            </a:r>
            <a:endParaRPr/>
          </a:p>
        </p:txBody>
      </p:sp>
      <p:sp>
        <p:nvSpPr>
          <p:cNvPr id="199" name="Google Shape;199;p21"/>
          <p:cNvSpPr txBox="1"/>
          <p:nvPr/>
        </p:nvSpPr>
        <p:spPr>
          <a:xfrm>
            <a:off x="609600" y="1220787"/>
            <a:ext cx="7924800" cy="6080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Times New Roman"/>
              <a:buNone/>
            </a:pPr>
            <a:r>
              <a:rPr b="1" i="0" lang="en-US" sz="2800" u="none">
                <a:solidFill>
                  <a:srgbClr val="FFFF00"/>
                </a:solidFill>
                <a:latin typeface="Times New Roman"/>
                <a:ea typeface="Times New Roman"/>
                <a:cs typeface="Times New Roman"/>
                <a:sym typeface="Times New Roman"/>
              </a:rPr>
              <a:t>Đáp án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2"/>
          <p:cNvSpPr txBox="1"/>
          <p:nvPr>
            <p:ph type="title"/>
          </p:nvPr>
        </p:nvSpPr>
        <p:spPr>
          <a:xfrm>
            <a:off x="609600" y="1308100"/>
            <a:ext cx="7924800" cy="1206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00"/>
              </a:buClr>
              <a:buSzPts val="3200"/>
              <a:buFont typeface="Times New Roman"/>
              <a:buNone/>
            </a:pPr>
            <a:r>
              <a:rPr b="1" i="0" lang="en-US" sz="3200" u="none">
                <a:solidFill>
                  <a:srgbClr val="FFFF00"/>
                </a:solidFill>
                <a:latin typeface="Times New Roman"/>
                <a:ea typeface="Times New Roman"/>
                <a:cs typeface="Times New Roman"/>
                <a:sym typeface="Times New Roman"/>
              </a:rPr>
              <a:t>2. Định dạng văn bản và in</a:t>
            </a:r>
            <a:br>
              <a:rPr b="1" i="0" lang="en-US" sz="3200" u="none">
                <a:solidFill>
                  <a:srgbClr val="FFFF00"/>
                </a:solidFill>
                <a:latin typeface="Times New Roman"/>
                <a:ea typeface="Times New Roman"/>
                <a:cs typeface="Times New Roman"/>
                <a:sym typeface="Times New Roman"/>
              </a:rPr>
            </a:br>
            <a:r>
              <a:rPr b="1" i="1" lang="en-US" sz="3200" u="none">
                <a:solidFill>
                  <a:srgbClr val="FFFF00"/>
                </a:solidFill>
                <a:latin typeface="Times New Roman"/>
                <a:ea typeface="Times New Roman"/>
                <a:cs typeface="Times New Roman"/>
                <a:sym typeface="Times New Roman"/>
              </a:rPr>
              <a:t>a. Định dạng đoạn văn bản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