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9" r:id="rId5"/>
  </p:sldMasterIdLst>
  <p:notesMasterIdLst>
    <p:notesMasterId r:id="rId26"/>
  </p:notesMasterIdLst>
  <p:sldIdLst>
    <p:sldId id="257" r:id="rId6"/>
    <p:sldId id="258" r:id="rId7"/>
    <p:sldId id="304" r:id="rId8"/>
    <p:sldId id="305" r:id="rId9"/>
    <p:sldId id="308" r:id="rId10"/>
    <p:sldId id="309" r:id="rId11"/>
    <p:sldId id="310" r:id="rId12"/>
    <p:sldId id="316" r:id="rId13"/>
    <p:sldId id="321" r:id="rId14"/>
    <p:sldId id="319" r:id="rId15"/>
    <p:sldId id="324" r:id="rId16"/>
    <p:sldId id="325" r:id="rId17"/>
    <p:sldId id="327" r:id="rId18"/>
    <p:sldId id="326" r:id="rId19"/>
    <p:sldId id="328" r:id="rId20"/>
    <p:sldId id="329" r:id="rId21"/>
    <p:sldId id="330" r:id="rId22"/>
    <p:sldId id="331" r:id="rId23"/>
    <p:sldId id="322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040" autoAdjust="0"/>
  </p:normalViewPr>
  <p:slideViewPr>
    <p:cSldViewPr snapToGrid="0">
      <p:cViewPr varScale="1">
        <p:scale>
          <a:sx n="40" d="100"/>
          <a:sy n="40" d="100"/>
        </p:scale>
        <p:origin x="188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CA52A-606E-4475-8811-332FA575530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B4009-E099-453B-8089-20F610FE0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8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8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5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8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8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0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5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5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889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96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373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3211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0791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3876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2478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72226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77AE7D-78B7-D507-FC45-5D96477765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7178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51647C-9126-CD50-BBF7-8D74AED87E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90988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DA9556E-4482-3249-EA2D-AF899058FD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49103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ED8331C-31F0-D3E6-3EC8-68C3602D20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06991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F80B22-B016-3D53-1368-EEF22C321A5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6210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10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.png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99094-E5AA-74D4-CDCF-84763935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489" y="1673305"/>
            <a:ext cx="5846571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210B5-D14D-E320-665E-8CCA2EC10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5119" y="2688272"/>
            <a:ext cx="8321761" cy="1481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D4B60-85B8-8663-9DAA-09208CBF3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7066" y="3833199"/>
            <a:ext cx="17253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434556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C3309-C717-7A92-FEB6-E6A186980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100" y="2347912"/>
            <a:ext cx="9164784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34FE86-8E89-591A-C4B7-056DB186D203}"/>
              </a:ext>
            </a:extLst>
          </p:cNvPr>
          <p:cNvSpPr txBox="1"/>
          <p:nvPr/>
        </p:nvSpPr>
        <p:spPr>
          <a:xfrm>
            <a:off x="1714499" y="904875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34 187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26 305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E3AB2-FFE4-7478-E1DE-106E83E2CB8F}"/>
              </a:ext>
            </a:extLst>
          </p:cNvPr>
          <p:cNvSpPr txBox="1"/>
          <p:nvPr/>
        </p:nvSpPr>
        <p:spPr>
          <a:xfrm>
            <a:off x="1123950" y="1371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DDE698-3631-13ED-41CA-52A4E511BCEE}"/>
              </a:ext>
            </a:extLst>
          </p:cNvPr>
          <p:cNvCxnSpPr>
            <a:cxnSpLocks/>
          </p:cNvCxnSpPr>
          <p:nvPr/>
        </p:nvCxnSpPr>
        <p:spPr>
          <a:xfrm>
            <a:off x="1571625" y="2124075"/>
            <a:ext cx="17049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F6AC1E-9BD2-1AD1-68FF-52BBAC7CD0D6}"/>
              </a:ext>
            </a:extLst>
          </p:cNvPr>
          <p:cNvSpPr txBox="1"/>
          <p:nvPr/>
        </p:nvSpPr>
        <p:spPr>
          <a:xfrm>
            <a:off x="8429625" y="8667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73 506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28 375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289B-41F7-59BA-9129-EA61A109939D}"/>
              </a:ext>
            </a:extLst>
          </p:cNvPr>
          <p:cNvSpPr txBox="1"/>
          <p:nvPr/>
        </p:nvSpPr>
        <p:spPr>
          <a:xfrm>
            <a:off x="8039100" y="13335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A6684F-68BD-2339-7851-C5616BF26B50}"/>
              </a:ext>
            </a:extLst>
          </p:cNvPr>
          <p:cNvCxnSpPr>
            <a:cxnSpLocks/>
          </p:cNvCxnSpPr>
          <p:nvPr/>
        </p:nvCxnSpPr>
        <p:spPr>
          <a:xfrm>
            <a:off x="8477250" y="2085975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445D41-2E5F-67AB-FFE2-A6956AC44E99}"/>
              </a:ext>
            </a:extLst>
          </p:cNvPr>
          <p:cNvSpPr txBox="1"/>
          <p:nvPr/>
        </p:nvSpPr>
        <p:spPr>
          <a:xfrm>
            <a:off x="1704974" y="21145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1E39C-80E4-4F7A-D0A6-ADCE475DE537}"/>
              </a:ext>
            </a:extLst>
          </p:cNvPr>
          <p:cNvSpPr txBox="1"/>
          <p:nvPr/>
        </p:nvSpPr>
        <p:spPr>
          <a:xfrm>
            <a:off x="8477250" y="2047875"/>
            <a:ext cx="301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45 131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A94CAB-34DA-7A1E-8ED0-7F7408619ADA}"/>
              </a:ext>
            </a:extLst>
          </p:cNvPr>
          <p:cNvSpPr txBox="1"/>
          <p:nvPr/>
        </p:nvSpPr>
        <p:spPr>
          <a:xfrm>
            <a:off x="1400175" y="3086100"/>
            <a:ext cx="310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46 125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        3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D6F9A8-4563-D579-6A37-01CBECA610F3}"/>
              </a:ext>
            </a:extLst>
          </p:cNvPr>
          <p:cNvSpPr txBox="1"/>
          <p:nvPr/>
        </p:nvSpPr>
        <p:spPr>
          <a:xfrm>
            <a:off x="1295400" y="35528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DB89B6-FFEB-6923-223D-7B9659340F76}"/>
              </a:ext>
            </a:extLst>
          </p:cNvPr>
          <p:cNvCxnSpPr>
            <a:cxnSpLocks/>
          </p:cNvCxnSpPr>
          <p:nvPr/>
        </p:nvCxnSpPr>
        <p:spPr>
          <a:xfrm>
            <a:off x="1514475" y="43053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A9B550-328A-177B-80D4-60DB213C4F09}"/>
              </a:ext>
            </a:extLst>
          </p:cNvPr>
          <p:cNvSpPr txBox="1"/>
          <p:nvPr/>
        </p:nvSpPr>
        <p:spPr>
          <a:xfrm>
            <a:off x="1409700" y="4305300"/>
            <a:ext cx="306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138 375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D171EE-3CF0-1675-4137-A32A5500B315}"/>
              </a:ext>
            </a:extLst>
          </p:cNvPr>
          <p:cNvSpPr txBox="1"/>
          <p:nvPr/>
        </p:nvSpPr>
        <p:spPr>
          <a:xfrm>
            <a:off x="6430480" y="333779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3 756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1D9C1-DE71-CE87-8202-53A3ED466C06}"/>
              </a:ext>
            </a:extLst>
          </p:cNvPr>
          <p:cNvSpPr txBox="1"/>
          <p:nvPr/>
        </p:nvSpPr>
        <p:spPr>
          <a:xfrm>
            <a:off x="8310574" y="33092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8DEFFE-0266-E667-8AAF-A93FF379C8E1}"/>
              </a:ext>
            </a:extLst>
          </p:cNvPr>
          <p:cNvCxnSpPr>
            <a:cxnSpLocks/>
          </p:cNvCxnSpPr>
          <p:nvPr/>
        </p:nvCxnSpPr>
        <p:spPr>
          <a:xfrm flipV="1">
            <a:off x="8779065" y="3413345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ABC945-A5E5-B862-D5ED-FD26CE003BDF}"/>
              </a:ext>
            </a:extLst>
          </p:cNvPr>
          <p:cNvCxnSpPr>
            <a:cxnSpLocks/>
          </p:cNvCxnSpPr>
          <p:nvPr/>
        </p:nvCxnSpPr>
        <p:spPr>
          <a:xfrm flipH="1">
            <a:off x="8782050" y="3882816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E954BAA-9587-4449-4017-30700AE1EE7B}"/>
              </a:ext>
            </a:extLst>
          </p:cNvPr>
          <p:cNvSpPr txBox="1"/>
          <p:nvPr/>
        </p:nvSpPr>
        <p:spPr>
          <a:xfrm>
            <a:off x="7154380" y="383309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AC12A5-BAC1-5682-E9DC-970AE9C7A860}"/>
              </a:ext>
            </a:extLst>
          </p:cNvPr>
          <p:cNvSpPr txBox="1"/>
          <p:nvPr/>
        </p:nvSpPr>
        <p:spPr>
          <a:xfrm>
            <a:off x="6782905" y="4337916"/>
            <a:ext cx="18943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A6667A-E288-B717-92F9-78159BBF5DA5}"/>
              </a:ext>
            </a:extLst>
          </p:cNvPr>
          <p:cNvSpPr txBox="1"/>
          <p:nvPr/>
        </p:nvSpPr>
        <p:spPr>
          <a:xfrm>
            <a:off x="7040080" y="481416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269B7-9010-4925-54B3-FE89961F0A6E}"/>
              </a:ext>
            </a:extLst>
          </p:cNvPr>
          <p:cNvSpPr txBox="1"/>
          <p:nvPr/>
        </p:nvSpPr>
        <p:spPr>
          <a:xfrm>
            <a:off x="7783030" y="3909291"/>
            <a:ext cx="18657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313</a:t>
            </a:r>
          </a:p>
        </p:txBody>
      </p:sp>
    </p:spTree>
    <p:extLst>
      <p:ext uri="{BB962C8B-B14F-4D97-AF65-F5344CB8AC3E}">
        <p14:creationId xmlns:p14="http://schemas.microsoft.com/office/powerpoint/2010/main" val="388487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19576" y="1752600"/>
            <a:ext cx="75152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biểu đồ, hãy trả lời các câu hỏi sau: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2103428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 Một có 120 người, đội Hai có 140 người, đội Ba có 100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5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đội có số người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(120 + 140 + 100) : 3 = 120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086226" y="838200"/>
            <a:ext cx="75152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152901" y="3352800"/>
            <a:ext cx="7391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có nhiều người nhất, đội Ba có ít người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hơn đội Ba số người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140 -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= 40 (người)</a:t>
            </a:r>
          </a:p>
        </p:txBody>
      </p:sp>
    </p:spTree>
    <p:extLst>
      <p:ext uri="{BB962C8B-B14F-4D97-AF65-F5344CB8AC3E}">
        <p14:creationId xmlns:p14="http://schemas.microsoft.com/office/powerpoint/2010/main" val="226294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/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 đi một quãng đường, ô tô màu đỏ đi hết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giờ. ô tô màu xanh đi hết 780 giây, ô tô màu đen đi hết 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giờ, ô tô màu trắng đi hết 11 phút. Hỏi ô tô nào đi hết nhiều thời gian nhất?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Ô tô màu đỏ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Ô tô màu xanh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Ô tô màu đen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Ô tô màu trắng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blipFill>
                <a:blip r:embed="rId8"/>
                <a:stretch>
                  <a:fillRect l="-915" r="-976" b="-2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/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12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780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Do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11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780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blipFill>
                <a:blip r:embed="rId9"/>
                <a:stretch>
                  <a:fillRect l="-1718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22CFB930-9BFA-CEC0-476B-55E6ADBD8C9A}"/>
              </a:ext>
            </a:extLst>
          </p:cNvPr>
          <p:cNvSpPr/>
          <p:nvPr/>
        </p:nvSpPr>
        <p:spPr>
          <a:xfrm>
            <a:off x="1000125" y="3562350"/>
            <a:ext cx="428625" cy="361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09701" y="536547"/>
            <a:ext cx="10144124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chữ nhật ABCD và hình thoi MNPQ (như hình bên). Hãy nêu các cặp cạnh vuông góc và các cặp cạnh song song trong mỗi hình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763DB-B1A8-C7E8-0157-7AF14700F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081" y="1690687"/>
            <a:ext cx="3568032" cy="2519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6949A-D319-6378-2E5D-1330A5584BB9}"/>
              </a:ext>
            </a:extLst>
          </p:cNvPr>
          <p:cNvSpPr txBox="1"/>
          <p:nvPr/>
        </p:nvSpPr>
        <p:spPr>
          <a:xfrm>
            <a:off x="714375" y="243840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AD, BA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CB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DA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AD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MN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PQ, NP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MQ.</a:t>
            </a:r>
          </a:p>
        </p:txBody>
      </p:sp>
    </p:spTree>
    <p:extLst>
      <p:ext uri="{BB962C8B-B14F-4D97-AF65-F5344CB8AC3E}">
        <p14:creationId xmlns:p14="http://schemas.microsoft.com/office/powerpoint/2010/main" val="3953537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5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noFill/>
              <a:ln w="28575">
                <a:noFill/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thùng có 100 l dầu, Người ta 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dầu trong thùng rót đều ra 8 cái can. Hỏi 3 can như vậy có bao nhiêu lít dầu?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blipFill>
                <a:blip r:embed="rId6"/>
                <a:stretch>
                  <a:fillRect l="-962" t="-25668" r="-1022" b="-44920"/>
                </a:stretch>
              </a:blipFill>
              <a:ln w="28575">
                <a:noFill/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/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thùng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40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1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 : 8 = 5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x 3 = 15 (l)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blipFill>
                <a:blip r:embed="rId7"/>
                <a:stretch>
                  <a:fillRect t="-1429" r="-160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913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3A1C7-22DC-546D-67A6-644CA7238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7" y="2309907"/>
            <a:ext cx="861439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55D32-A551-206C-A152-BE8E6D9C9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481" y="2068347"/>
            <a:ext cx="932768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DF060-9BC3-E5B9-457E-A38F4ACDA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033" y="2050411"/>
            <a:ext cx="57368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C10DC-1415-9C82-4D6C-5654721D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1643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6FEE3-A760-D12C-71BE-5D6DAE0F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74" y="1269381"/>
            <a:ext cx="684640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b="-633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6531699" y="53036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60274" y="4070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79921" y="3868039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76874" y="521416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t="-3401" b="-4082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136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b="-625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88849" y="260965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t="-1299" b="-1948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1131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617424" y="39376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86399" y="503319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99153" y="3667199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68230" y="51579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4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3298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50749" y="40138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95396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BDFD3-0D3A-873B-6111-F4954E0D0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256" y="231028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</TotalTime>
  <Words>642</Words>
  <PresentationFormat>Widescreen</PresentationFormat>
  <Paragraphs>107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Calibri</vt:lpstr>
      <vt:lpstr>Cambria</vt:lpstr>
      <vt:lpstr>Cambria Math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9_Funny Family Quiz by Slidesgo</vt:lpstr>
      <vt:lpstr>PowerPoint Presentation</vt:lpstr>
      <vt:lpstr>PowerPoint Presentation</vt:lpstr>
      <vt:lpstr>PowerPoint Presentation</vt:lpstr>
      <vt:lpstr>PowerPoint Presentation</vt:lpstr>
      <vt:lpstr>Tính:</vt:lpstr>
      <vt:lpstr>Rút gọn phân số</vt:lpstr>
      <vt:lpstr>Tính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2024-02-13T13:23:52Z</dcterms:created>
  <dcterms:modified xsi:type="dcterms:W3CDTF">2024-02-20T13:26:55Z</dcterms:modified>
</cp:coreProperties>
</file>