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85" r:id="rId2"/>
    <p:sldId id="291" r:id="rId3"/>
    <p:sldId id="311" r:id="rId4"/>
    <p:sldId id="294" r:id="rId5"/>
    <p:sldId id="293" r:id="rId6"/>
    <p:sldId id="295" r:id="rId7"/>
    <p:sldId id="296" r:id="rId8"/>
    <p:sldId id="297" r:id="rId9"/>
    <p:sldId id="298" r:id="rId10"/>
    <p:sldId id="299" r:id="rId11"/>
    <p:sldId id="264" r:id="rId12"/>
    <p:sldId id="301" r:id="rId13"/>
    <p:sldId id="30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swald" panose="020B0604020202020204" charset="0"/>
      <p:regular r:id="rId20"/>
      <p:bold r:id="rId21"/>
    </p:embeddedFont>
    <p:embeddedFont>
      <p:font typeface="Source Sans Pr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B27"/>
    <a:srgbClr val="D2838C"/>
    <a:srgbClr val="E52928"/>
    <a:srgbClr val="44DBF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>
      <p:cViewPr varScale="1">
        <p:scale>
          <a:sx n="114" d="100"/>
          <a:sy n="114" d="100"/>
        </p:scale>
        <p:origin x="72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59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92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519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13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17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225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381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58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7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69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6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87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961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giấy thành 11 mảnh giấy nhỏ</a:t>
            </a: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1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2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2382"/>
            <a:ext cx="8728365" cy="769441"/>
            <a:chOff x="0" y="-22382"/>
            <a:chExt cx="8728365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</a:t>
              </a:r>
              <a:r>
                <a:rPr lang="en-US" sz="2000" b="1" dirty="0" smtClean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 (T2)</a:t>
              </a:r>
              <a:endPara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29419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792219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01185" y="2590987"/>
            <a:ext cx="886957" cy="1735282"/>
            <a:chOff x="6340074" y="2306782"/>
            <a:chExt cx="88695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340074" y="236396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105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77977" y="280608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19352" y="3194526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949" y="32052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11" y="1113325"/>
            <a:ext cx="6600000" cy="1304762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14815" y="2464486"/>
            <a:ext cx="844455" cy="1989019"/>
            <a:chOff x="7462471" y="1690272"/>
            <a:chExt cx="844455" cy="1989019"/>
          </a:xfrm>
        </p:grpSpPr>
        <p:grpSp>
          <p:nvGrpSpPr>
            <p:cNvPr id="24" name="Group 23"/>
            <p:cNvGrpSpPr/>
            <p:nvPr/>
          </p:nvGrpSpPr>
          <p:grpSpPr>
            <a:xfrm>
              <a:off x="7462471" y="1690272"/>
              <a:ext cx="844455" cy="1989019"/>
              <a:chOff x="6423683" y="2383448"/>
              <a:chExt cx="753825" cy="1921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426777" y="2383448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817769" y="2469911"/>
                <a:ext cx="22076" cy="174073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455491" y="355328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63761" y="3231573"/>
                <a:ext cx="438150" cy="36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09632" y="280343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66215" y="2383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17647" y="3282033"/>
                <a:ext cx="164905" cy="297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423683" y="2801785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92997" y="3948442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001579" y="25725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98114" y="288084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025093"/>
              </p:ext>
            </p:extLst>
          </p:nvPr>
        </p:nvGraphicFramePr>
        <p:xfrm>
          <a:off x="5130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749311"/>
              </p:ext>
            </p:extLst>
          </p:nvPr>
        </p:nvGraphicFramePr>
        <p:xfrm>
          <a:off x="4019060" y="3036985"/>
          <a:ext cx="1111740" cy="30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7" imgW="634680" imgH="203040" progId="Equation.DSMT4">
                  <p:embed/>
                </p:oleObj>
              </mc:Choice>
              <mc:Fallback>
                <p:oleObj name="Equation" r:id="rId7" imgW="634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19060" y="3036985"/>
                        <a:ext cx="1111740" cy="305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853217"/>
              </p:ext>
            </p:extLst>
          </p:nvPr>
        </p:nvGraphicFramePr>
        <p:xfrm>
          <a:off x="7185526" y="3090288"/>
          <a:ext cx="1244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9" imgW="711000" imgH="177480" progId="Equation.DSMT4">
                  <p:embed/>
                </p:oleObj>
              </mc:Choice>
              <mc:Fallback>
                <p:oleObj name="Equation" r:id="rId9" imgW="71100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85526" y="3090288"/>
                        <a:ext cx="1244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2899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3"/>
          </p:nvPr>
        </p:nvSpPr>
        <p:spPr>
          <a:xfrm>
            <a:off x="3187560" y="2109354"/>
            <a:ext cx="2691247" cy="16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= 2.5.7</a:t>
            </a:r>
          </a:p>
          <a:p>
            <a:pPr lvl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= 5.5.5 = ?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</a:t>
            </a:r>
            <a:r>
              <a:rPr lang="en-US" sz="2000" b="1" dirty="0" smtClean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 (T2)</a:t>
            </a:r>
            <a:endParaRPr lang="en-US" sz="2000" b="1" dirty="0">
              <a:ln w="22225">
                <a:noFill/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184" y="1203467"/>
            <a:ext cx="665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2.17. Phân tích các số sau ra thừa số nguyên tố: 70; 115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86" y="460165"/>
            <a:ext cx="423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Luyện tập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4094"/>
            <a:ext cx="9144001" cy="46594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41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7916" y="1"/>
            <a:ext cx="6965951" cy="5372099"/>
            <a:chOff x="1007916" y="1"/>
            <a:chExt cx="6965951" cy="53720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5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lang="vi-VN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Ư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ỚNG </a:t>
              </a: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DẪN 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VỀ NHÀ</a:t>
              </a:r>
              <a:endParaRPr lang="en-US" sz="3000" b="1" kern="1200" dirty="0">
                <a:ln w="10160">
                  <a:solidFill>
                    <a:srgbClr val="5B9BD5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AF6C132-3B52-4ACA-9247-0C09C2307509}"/>
              </a:ext>
            </a:extLst>
          </p:cNvPr>
          <p:cNvSpPr txBox="1"/>
          <p:nvPr/>
        </p:nvSpPr>
        <p:spPr>
          <a:xfrm>
            <a:off x="2198717" y="1812949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nguyên tố nhỏ hơn 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8876E-64FD-4874-9796-508BDDF81B8B}"/>
              </a:ext>
            </a:extLst>
          </p:cNvPr>
          <p:cNvSpPr txBox="1"/>
          <p:nvPr/>
        </p:nvSpPr>
        <p:spPr>
          <a:xfrm>
            <a:off x="2150918" y="2436471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20.22, 20.24;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0847" y="2877671"/>
            <a:ext cx="457933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các bài tập phần  “Luyện tập chung”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0" y="1349862"/>
            <a:ext cx="6371429" cy="25904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60129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</a:t>
            </a:r>
            <a:r>
              <a:rPr lang="en-US" sz="2000" b="1" dirty="0" smtClean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 (T2)</a:t>
            </a:r>
            <a:endParaRPr lang="en-US" sz="2000" b="1" dirty="0">
              <a:ln w="22225">
                <a:noFill/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619" y="819526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619" y="400109"/>
            <a:ext cx="336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</a:t>
            </a:r>
            <a:r>
              <a:rPr lang="en-US" sz="2000" b="1" dirty="0" smtClean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TỐ(T2)</a:t>
            </a:r>
            <a:endParaRPr lang="en-US" sz="2000" b="1" dirty="0">
              <a:ln w="22225">
                <a:noFill/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5" y="997527"/>
            <a:ext cx="8416636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1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</a:t>
              </a:r>
              <a:r>
                <a:rPr lang="en-US" sz="2000" b="1" dirty="0" smtClean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 (T2)</a:t>
              </a:r>
              <a:endPara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cây: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346" y="1627260"/>
            <a:ext cx="4073237" cy="1733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01787" y="3793413"/>
            <a:ext cx="212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2</a:t>
            </a:r>
            <a:r>
              <a:rPr lang="en-US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5" y="1627260"/>
            <a:ext cx="3813462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72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</a:t>
              </a:r>
              <a:r>
                <a:rPr lang="en-US" sz="2000" b="1" dirty="0" smtClean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 (T2)</a:t>
              </a:r>
              <a:endPara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5" y="1131530"/>
            <a:ext cx="8593280" cy="76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6680" y="2337963"/>
            <a:ext cx="6192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Việt phân tích chưa đúng vì 4 không phải là thừa số nguyên tố.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Viết lại: 60 = 3 × 2</a:t>
            </a:r>
            <a:r>
              <a:rPr lang="nl-NL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× 5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88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918699" y="2154185"/>
            <a:ext cx="2277074" cy="81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D96164-8A79-484C-9D6D-B1F9E900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" y="1459665"/>
            <a:ext cx="1434987" cy="1281239"/>
          </a:xfrm>
          <a:prstGeom prst="rect">
            <a:avLst/>
          </a:prstGeom>
          <a:noFill/>
        </p:spPr>
      </p:pic>
      <p:sp>
        <p:nvSpPr>
          <p:cNvPr id="14" name="Cloud 13"/>
          <p:cNvSpPr/>
          <p:nvPr/>
        </p:nvSpPr>
        <p:spPr>
          <a:xfrm>
            <a:off x="1016165" y="804075"/>
            <a:ext cx="3908348" cy="1064795"/>
          </a:xfrm>
          <a:prstGeom prst="cloud">
            <a:avLst/>
          </a:prstGeom>
          <a:solidFill>
            <a:srgbClr val="F9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CBC5D6-1942-44BE-A4F7-3F9525EB1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33" y="1365952"/>
            <a:ext cx="1344528" cy="1291151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5848144" y="486093"/>
            <a:ext cx="3077077" cy="1064795"/>
          </a:xfrm>
          <a:prstGeom prst="cloud">
            <a:avLst/>
          </a:prstGeom>
          <a:solidFill>
            <a:srgbClr val="6AC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23528" y="-22382"/>
            <a:ext cx="8751893" cy="769441"/>
            <a:chOff x="-23528" y="-22382"/>
            <a:chExt cx="8751893" cy="7694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</a:t>
              </a:r>
              <a:r>
                <a:rPr lang="en-US" sz="2000" b="1" dirty="0" smtClean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 (T2)</a:t>
              </a:r>
              <a:endPara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344264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5996"/>
            <a:ext cx="9144001" cy="1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</a:t>
              </a:r>
              <a:r>
                <a:rPr lang="en-US" sz="2000" b="1" dirty="0" smtClean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 (T2)</a:t>
              </a:r>
              <a:endPara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8" y="908344"/>
            <a:ext cx="7771428" cy="74285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3126443" y="1906602"/>
            <a:ext cx="2206820" cy="1882779"/>
            <a:chOff x="3126443" y="1906602"/>
            <a:chExt cx="2206820" cy="1882779"/>
          </a:xfrm>
        </p:grpSpPr>
        <p:sp>
          <p:nvSpPr>
            <p:cNvPr id="6" name="Oval 5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>
                <a:stCxn id="6" idx="3"/>
                <a:endCxn id="21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6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9765512" y="1906602"/>
            <a:ext cx="2206820" cy="1882779"/>
            <a:chOff x="3126443" y="1906602"/>
            <a:chExt cx="2206820" cy="1882779"/>
          </a:xfrm>
        </p:grpSpPr>
        <p:sp>
          <p:nvSpPr>
            <p:cNvPr id="52" name="Oval 51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58" name="Straight Connector 57"/>
              <p:cNvCxnSpPr>
                <a:stCxn id="52" idx="3"/>
                <a:endCxn id="54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endCxn id="52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3538100" y="38782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2.3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97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72848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1" y="897948"/>
            <a:ext cx="4083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5" y="1581959"/>
            <a:ext cx="4675908" cy="2579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656" y="1555103"/>
            <a:ext cx="3075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216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</a:t>
              </a:r>
              <a:r>
                <a:rPr lang="en-US" sz="2000" b="1" dirty="0" smtClean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 (T2)</a:t>
              </a:r>
              <a:endPara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84" y="1250167"/>
            <a:ext cx="5355655" cy="93638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350147" y="2455264"/>
            <a:ext cx="919767" cy="1795925"/>
            <a:chOff x="6426777" y="2306782"/>
            <a:chExt cx="821056" cy="1735282"/>
          </a:xfrm>
        </p:grpSpPr>
        <p:sp>
          <p:nvSpPr>
            <p:cNvPr id="7" name="TextBox 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30048" y="2807305"/>
              <a:ext cx="368878" cy="369743"/>
              <a:chOff x="6430048" y="2807305"/>
              <a:chExt cx="368878" cy="36974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878955" y="3251050"/>
              <a:ext cx="368878" cy="369743"/>
              <a:chOff x="6430048" y="2807305"/>
              <a:chExt cx="368878" cy="36974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405429" y="2635359"/>
            <a:ext cx="841437" cy="1735282"/>
            <a:chOff x="6406394" y="2306782"/>
            <a:chExt cx="84143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6394" y="2807115"/>
              <a:ext cx="415498" cy="369933"/>
              <a:chOff x="6406394" y="2807115"/>
              <a:chExt cx="415498" cy="36993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6394" y="280711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sz="1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878953" y="3251050"/>
              <a:ext cx="368878" cy="400315"/>
              <a:chOff x="6430046" y="2807305"/>
              <a:chExt cx="368878" cy="40031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68740" y="283828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55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753E-6 L -0.65781 -0.019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-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554</Words>
  <Application>Microsoft Office PowerPoint</Application>
  <PresentationFormat>On-screen Show (16:9)</PresentationFormat>
  <Paragraphs>97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Oswald</vt:lpstr>
      <vt:lpstr>Source Sans Pro</vt:lpstr>
      <vt:lpstr>Times New Roman</vt:lpstr>
      <vt:lpstr>#9Slide03 Noto Sans</vt:lpstr>
      <vt:lpstr>Arial</vt:lpstr>
      <vt:lpstr>Quince template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Windows User</cp:lastModifiedBy>
  <cp:revision>47</cp:revision>
  <dcterms:modified xsi:type="dcterms:W3CDTF">2021-10-23T09:03:30Z</dcterms:modified>
</cp:coreProperties>
</file>