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1" r:id="rId2"/>
    <p:sldId id="503"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21" r:id="rId18"/>
    <p:sldId id="539" r:id="rId19"/>
    <p:sldId id="518" r:id="rId20"/>
    <p:sldId id="528" r:id="rId21"/>
    <p:sldId id="527" r:id="rId22"/>
    <p:sldId id="52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3" d="100"/>
          <a:sy n="73" d="100"/>
        </p:scale>
        <p:origin x="-1747" y="-29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smtClean="0">
              <a:solidFill>
                <a:schemeClr val="tx1"/>
              </a:solidFill>
              <a:latin typeface="Cambria" pitchFamily="18" charset="0"/>
              <a:ea typeface="Cambria" pitchFamily="18" charset="0"/>
            </a:rPr>
            <a:t>, p</a:t>
          </a:r>
          <a:r>
            <a:rPr lang="vi-VN" sz="1800" b="0" kern="1200" dirty="0" smtClean="0">
              <a:solidFill>
                <a:schemeClr val="tx1"/>
              </a:solidFill>
              <a:latin typeface="Cambria" pitchFamily="18" charset="0"/>
              <a:ea typeface="Cambria" pitchFamily="18" charset="0"/>
            </a:rPr>
            <a:t>hát triển kinh tế và đời sống.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Khai thác và sử dụng khoáng sản còn chưa hợp lí.</a:t>
          </a:r>
          <a:endParaRPr lang="en-US" sz="1800" b="0" i="0" kern="1200" dirty="0" smtClean="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còn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hậu</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Phát triển các hoạt động điều tra, thăm dò; khai thác, chế biến</a:t>
          </a:r>
          <a:r>
            <a:rPr lang="en-US" sz="1800" kern="1200" dirty="0" smtClean="0">
              <a:solidFill>
                <a:schemeClr val="tx1"/>
              </a:solidFill>
              <a:latin typeface="Cambria" pitchFamily="18" charset="0"/>
              <a:ea typeface="Cambria" pitchFamily="18" charset="0"/>
            </a:rPr>
            <a:t>, đ</a:t>
          </a:r>
          <a:r>
            <a:rPr lang="vi-VN" sz="1800" kern="1200" dirty="0" smtClean="0">
              <a:solidFill>
                <a:schemeClr val="tx1"/>
              </a:solidFill>
              <a:latin typeface="Cambria" pitchFamily="18" charset="0"/>
              <a:ea typeface="Cambria" pitchFamily="18" charset="0"/>
            </a:rPr>
            <a:t>ẩy mạnh đầu tư với công nghệ tiên tiến, thiết bị hiện đại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ảo vệ khoáng sản chưa khai thác và sử dụng tiết kiệm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truyền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dục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xmlns=""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r>
              <a:rPr lang="vi-VN" dirty="0" smtClean="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xmlns=""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5414</TotalTime>
  <Words>2207</Words>
  <PresentationFormat>On-screen Show (4:3)</PresentationFormat>
  <Paragraphs>180</Paragraphs>
  <Slides>22</Slides>
  <Notes>3</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2023-06-28T07:33:58Z</dcterms:modified>
</cp:coreProperties>
</file>